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3.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4.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51" r:id="rId1"/>
    <p:sldMasterId id="2147483699" r:id="rId2"/>
    <p:sldMasterId id="2147483724" r:id="rId3"/>
    <p:sldMasterId id="2147483800" r:id="rId4"/>
    <p:sldMasterId id="2147483839" r:id="rId5"/>
    <p:sldMasterId id="2147483851" r:id="rId6"/>
  </p:sldMasterIdLst>
  <p:notesMasterIdLst>
    <p:notesMasterId r:id="rId133"/>
  </p:notesMasterIdLst>
  <p:sldIdLst>
    <p:sldId id="11938" r:id="rId7"/>
    <p:sldId id="311" r:id="rId8"/>
    <p:sldId id="888" r:id="rId9"/>
    <p:sldId id="889" r:id="rId10"/>
    <p:sldId id="642" r:id="rId11"/>
    <p:sldId id="643" r:id="rId12"/>
    <p:sldId id="848" r:id="rId13"/>
    <p:sldId id="644" r:id="rId14"/>
    <p:sldId id="11654" r:id="rId15"/>
    <p:sldId id="11852" r:id="rId16"/>
    <p:sldId id="11854" r:id="rId17"/>
    <p:sldId id="11853" r:id="rId18"/>
    <p:sldId id="11851" r:id="rId19"/>
    <p:sldId id="11856" r:id="rId20"/>
    <p:sldId id="11939" r:id="rId21"/>
    <p:sldId id="11941" r:id="rId22"/>
    <p:sldId id="11415" r:id="rId23"/>
    <p:sldId id="11407" r:id="rId24"/>
    <p:sldId id="11960" r:id="rId25"/>
    <p:sldId id="11961" r:id="rId26"/>
    <p:sldId id="11962" r:id="rId27"/>
    <p:sldId id="11963" r:id="rId28"/>
    <p:sldId id="11698" r:id="rId29"/>
    <p:sldId id="11964" r:id="rId30"/>
    <p:sldId id="11965" r:id="rId31"/>
    <p:sldId id="11966" r:id="rId32"/>
    <p:sldId id="11967" r:id="rId33"/>
    <p:sldId id="11968" r:id="rId34"/>
    <p:sldId id="11980" r:id="rId35"/>
    <p:sldId id="11969" r:id="rId36"/>
    <p:sldId id="11970" r:id="rId37"/>
    <p:sldId id="11971" r:id="rId38"/>
    <p:sldId id="11972" r:id="rId39"/>
    <p:sldId id="11973" r:id="rId40"/>
    <p:sldId id="11974" r:id="rId41"/>
    <p:sldId id="11975" r:id="rId42"/>
    <p:sldId id="11981" r:id="rId43"/>
    <p:sldId id="11976" r:id="rId44"/>
    <p:sldId id="11977" r:id="rId45"/>
    <p:sldId id="11978" r:id="rId46"/>
    <p:sldId id="11979" r:id="rId47"/>
    <p:sldId id="11983" r:id="rId48"/>
    <p:sldId id="11982" r:id="rId49"/>
    <p:sldId id="11985" r:id="rId50"/>
    <p:sldId id="11875" r:id="rId51"/>
    <p:sldId id="11669" r:id="rId52"/>
    <p:sldId id="11671" r:id="rId53"/>
    <p:sldId id="11672" r:id="rId54"/>
    <p:sldId id="11673" r:id="rId55"/>
    <p:sldId id="11674" r:id="rId56"/>
    <p:sldId id="11987" r:id="rId57"/>
    <p:sldId id="11986" r:id="rId58"/>
    <p:sldId id="11676" r:id="rId59"/>
    <p:sldId id="11699" r:id="rId60"/>
    <p:sldId id="11677" r:id="rId61"/>
    <p:sldId id="11991" r:id="rId62"/>
    <p:sldId id="11990" r:id="rId63"/>
    <p:sldId id="11989" r:id="rId64"/>
    <p:sldId id="11988" r:id="rId65"/>
    <p:sldId id="11702" r:id="rId66"/>
    <p:sldId id="11690" r:id="rId67"/>
    <p:sldId id="11891" r:id="rId68"/>
    <p:sldId id="11691" r:id="rId69"/>
    <p:sldId id="11692" r:id="rId70"/>
    <p:sldId id="11992" r:id="rId71"/>
    <p:sldId id="11708" r:id="rId72"/>
    <p:sldId id="11705" r:id="rId73"/>
    <p:sldId id="11900" r:id="rId74"/>
    <p:sldId id="11902" r:id="rId75"/>
    <p:sldId id="11901" r:id="rId76"/>
    <p:sldId id="11898" r:id="rId77"/>
    <p:sldId id="11720" r:id="rId78"/>
    <p:sldId id="11721" r:id="rId79"/>
    <p:sldId id="11995" r:id="rId80"/>
    <p:sldId id="11994" r:id="rId81"/>
    <p:sldId id="11993" r:id="rId82"/>
    <p:sldId id="11996" r:id="rId83"/>
    <p:sldId id="11998" r:id="rId84"/>
    <p:sldId id="11997" r:id="rId85"/>
    <p:sldId id="12001" r:id="rId86"/>
    <p:sldId id="12000" r:id="rId87"/>
    <p:sldId id="11999" r:id="rId88"/>
    <p:sldId id="12004" r:id="rId89"/>
    <p:sldId id="12008" r:id="rId90"/>
    <p:sldId id="12003" r:id="rId91"/>
    <p:sldId id="12007" r:id="rId92"/>
    <p:sldId id="12006" r:id="rId93"/>
    <p:sldId id="12005" r:id="rId94"/>
    <p:sldId id="12002" r:id="rId95"/>
    <p:sldId id="11719" r:id="rId96"/>
    <p:sldId id="12011" r:id="rId97"/>
    <p:sldId id="12010" r:id="rId98"/>
    <p:sldId id="12009" r:id="rId99"/>
    <p:sldId id="11718" r:id="rId100"/>
    <p:sldId id="12012" r:id="rId101"/>
    <p:sldId id="11717" r:id="rId102"/>
    <p:sldId id="12014" r:id="rId103"/>
    <p:sldId id="12013" r:id="rId104"/>
    <p:sldId id="12016" r:id="rId105"/>
    <p:sldId id="12015" r:id="rId106"/>
    <p:sldId id="12018" r:id="rId107"/>
    <p:sldId id="12017" r:id="rId108"/>
    <p:sldId id="11722" r:id="rId109"/>
    <p:sldId id="12021" r:id="rId110"/>
    <p:sldId id="12020" r:id="rId111"/>
    <p:sldId id="12019" r:id="rId112"/>
    <p:sldId id="11725" r:id="rId113"/>
    <p:sldId id="11731" r:id="rId114"/>
    <p:sldId id="12025" r:id="rId115"/>
    <p:sldId id="11729" r:id="rId116"/>
    <p:sldId id="12024" r:id="rId117"/>
    <p:sldId id="12023" r:id="rId118"/>
    <p:sldId id="12022" r:id="rId119"/>
    <p:sldId id="11923" r:id="rId120"/>
    <p:sldId id="12028" r:id="rId121"/>
    <p:sldId id="11760" r:id="rId122"/>
    <p:sldId id="12027" r:id="rId123"/>
    <p:sldId id="12026" r:id="rId124"/>
    <p:sldId id="12030" r:id="rId125"/>
    <p:sldId id="12029" r:id="rId126"/>
    <p:sldId id="11922" r:id="rId127"/>
    <p:sldId id="12031" r:id="rId128"/>
    <p:sldId id="11766" r:id="rId129"/>
    <p:sldId id="11929" r:id="rId130"/>
    <p:sldId id="681" r:id="rId131"/>
    <p:sldId id="622" r:id="rId132"/>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8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ma" initials="h" lastIdx="1" clrIdx="0">
    <p:extLst>
      <p:ext uri="{19B8F6BF-5375-455C-9EA6-DF929625EA0E}">
        <p15:presenceInfo xmlns:p15="http://schemas.microsoft.com/office/powerpoint/2012/main" userId="him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8489"/>
    <a:srgbClr val="50A3A7"/>
    <a:srgbClr val="137277"/>
    <a:srgbClr val="7F7F7F"/>
    <a:srgbClr val="FFFFFF"/>
    <a:srgbClr val="BCBCBC"/>
    <a:srgbClr val="0057A2"/>
    <a:srgbClr val="993300"/>
    <a:srgbClr val="FF99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706" autoAdjust="0"/>
    <p:restoredTop sz="94061" autoAdjust="0"/>
  </p:normalViewPr>
  <p:slideViewPr>
    <p:cSldViewPr snapToGrid="0">
      <p:cViewPr varScale="1">
        <p:scale>
          <a:sx n="66" d="100"/>
          <a:sy n="66" d="100"/>
        </p:scale>
        <p:origin x="804" y="66"/>
      </p:cViewPr>
      <p:guideLst>
        <p:guide orient="horz" pos="36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tableStyles" Target="tableStyles.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commentAuthors" Target="commentAuthor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presProps" Target="presProps.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4AAAF045-FEF6-43EA-9CDC-C84FC3F85E9C}" type="datetimeFigureOut">
              <a:rPr lang="en-US" smtClean="0"/>
              <a:t>8/23/2026</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52F1279-6CE4-4169-83D3-4483097B6907}" type="slidenum">
              <a:rPr lang="en-US" smtClean="0"/>
              <a:t>‹#›</a:t>
            </a:fld>
            <a:endParaRPr lang="en-US"/>
          </a:p>
        </p:txBody>
      </p:sp>
    </p:spTree>
    <p:extLst>
      <p:ext uri="{BB962C8B-B14F-4D97-AF65-F5344CB8AC3E}">
        <p14:creationId xmlns:p14="http://schemas.microsoft.com/office/powerpoint/2010/main" val="140558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a:t>
            </a:fld>
            <a:endParaRPr lang="en-US"/>
          </a:p>
        </p:txBody>
      </p:sp>
    </p:spTree>
    <p:extLst>
      <p:ext uri="{BB962C8B-B14F-4D97-AF65-F5344CB8AC3E}">
        <p14:creationId xmlns:p14="http://schemas.microsoft.com/office/powerpoint/2010/main" val="8389683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27AD972F-1D2D-3426-5AAF-455FD44220B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851C4D07-AC56-D0A0-011D-2BBE39563EE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CD4E337D-9D5A-5CFA-EE64-F384C597E99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308697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18</a:t>
            </a:fld>
            <a:endParaRPr lang="en-US"/>
          </a:p>
        </p:txBody>
      </p:sp>
    </p:spTree>
    <p:extLst>
      <p:ext uri="{BB962C8B-B14F-4D97-AF65-F5344CB8AC3E}">
        <p14:creationId xmlns:p14="http://schemas.microsoft.com/office/powerpoint/2010/main" val="3402246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20</a:t>
            </a:fld>
            <a:endParaRPr lang="en-US"/>
          </a:p>
        </p:txBody>
      </p:sp>
    </p:spTree>
    <p:extLst>
      <p:ext uri="{BB962C8B-B14F-4D97-AF65-F5344CB8AC3E}">
        <p14:creationId xmlns:p14="http://schemas.microsoft.com/office/powerpoint/2010/main" val="175496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22</a:t>
            </a:fld>
            <a:endParaRPr lang="en-US"/>
          </a:p>
        </p:txBody>
      </p:sp>
    </p:spTree>
    <p:extLst>
      <p:ext uri="{BB962C8B-B14F-4D97-AF65-F5344CB8AC3E}">
        <p14:creationId xmlns:p14="http://schemas.microsoft.com/office/powerpoint/2010/main" val="1823355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8E1922C6-5BDF-465F-E52E-AFE98AFD366B}"/>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13718DFD-6B03-BAA2-F8BE-358273557B9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4AB65847-DE2D-E7CB-5C22-C5D7D41A4E83}"/>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77902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24</a:t>
            </a:fld>
            <a:endParaRPr lang="en-US"/>
          </a:p>
        </p:txBody>
      </p:sp>
    </p:spTree>
    <p:extLst>
      <p:ext uri="{BB962C8B-B14F-4D97-AF65-F5344CB8AC3E}">
        <p14:creationId xmlns:p14="http://schemas.microsoft.com/office/powerpoint/2010/main" val="1641487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26</a:t>
            </a:fld>
            <a:endParaRPr lang="en-US"/>
          </a:p>
        </p:txBody>
      </p:sp>
    </p:spTree>
    <p:extLst>
      <p:ext uri="{BB962C8B-B14F-4D97-AF65-F5344CB8AC3E}">
        <p14:creationId xmlns:p14="http://schemas.microsoft.com/office/powerpoint/2010/main" val="2784761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28</a:t>
            </a:fld>
            <a:endParaRPr lang="en-US"/>
          </a:p>
        </p:txBody>
      </p:sp>
    </p:spTree>
    <p:extLst>
      <p:ext uri="{BB962C8B-B14F-4D97-AF65-F5344CB8AC3E}">
        <p14:creationId xmlns:p14="http://schemas.microsoft.com/office/powerpoint/2010/main" val="12534949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A81E162-0762-C24D-FB2C-04C43B9A0C9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6CD5456-8E96-E0F5-322E-CFC584F24311}"/>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09152D7E-E823-99F1-D436-473AA2527B7C}"/>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27446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30</a:t>
            </a:fld>
            <a:endParaRPr lang="en-US"/>
          </a:p>
        </p:txBody>
      </p:sp>
    </p:spTree>
    <p:extLst>
      <p:ext uri="{BB962C8B-B14F-4D97-AF65-F5344CB8AC3E}">
        <p14:creationId xmlns:p14="http://schemas.microsoft.com/office/powerpoint/2010/main" val="3380035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a:t>
            </a:fld>
            <a:endParaRPr lang="en-US"/>
          </a:p>
        </p:txBody>
      </p:sp>
    </p:spTree>
    <p:extLst>
      <p:ext uri="{BB962C8B-B14F-4D97-AF65-F5344CB8AC3E}">
        <p14:creationId xmlns:p14="http://schemas.microsoft.com/office/powerpoint/2010/main" val="36650849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32</a:t>
            </a:fld>
            <a:endParaRPr lang="en-US"/>
          </a:p>
        </p:txBody>
      </p:sp>
    </p:spTree>
    <p:extLst>
      <p:ext uri="{BB962C8B-B14F-4D97-AF65-F5344CB8AC3E}">
        <p14:creationId xmlns:p14="http://schemas.microsoft.com/office/powerpoint/2010/main" val="1113932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34</a:t>
            </a:fld>
            <a:endParaRPr lang="en-US"/>
          </a:p>
        </p:txBody>
      </p:sp>
    </p:spTree>
    <p:extLst>
      <p:ext uri="{BB962C8B-B14F-4D97-AF65-F5344CB8AC3E}">
        <p14:creationId xmlns:p14="http://schemas.microsoft.com/office/powerpoint/2010/main" val="2632636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36</a:t>
            </a:fld>
            <a:endParaRPr lang="en-US"/>
          </a:p>
        </p:txBody>
      </p:sp>
    </p:spTree>
    <p:extLst>
      <p:ext uri="{BB962C8B-B14F-4D97-AF65-F5344CB8AC3E}">
        <p14:creationId xmlns:p14="http://schemas.microsoft.com/office/powerpoint/2010/main" val="3581302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D377E0FB-4D45-3994-5736-6E01193878E8}"/>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4728A578-C052-67D6-9C7E-168B36C32231}"/>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F838F66E-F21F-F704-4866-E1A8721E1E64}"/>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68028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38</a:t>
            </a:fld>
            <a:endParaRPr lang="en-US"/>
          </a:p>
        </p:txBody>
      </p:sp>
    </p:spTree>
    <p:extLst>
      <p:ext uri="{BB962C8B-B14F-4D97-AF65-F5344CB8AC3E}">
        <p14:creationId xmlns:p14="http://schemas.microsoft.com/office/powerpoint/2010/main" val="92858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40</a:t>
            </a:fld>
            <a:endParaRPr lang="en-US"/>
          </a:p>
        </p:txBody>
      </p:sp>
    </p:spTree>
    <p:extLst>
      <p:ext uri="{BB962C8B-B14F-4D97-AF65-F5344CB8AC3E}">
        <p14:creationId xmlns:p14="http://schemas.microsoft.com/office/powerpoint/2010/main" val="3134258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42</a:t>
            </a:fld>
            <a:endParaRPr lang="en-US"/>
          </a:p>
        </p:txBody>
      </p:sp>
    </p:spTree>
    <p:extLst>
      <p:ext uri="{BB962C8B-B14F-4D97-AF65-F5344CB8AC3E}">
        <p14:creationId xmlns:p14="http://schemas.microsoft.com/office/powerpoint/2010/main" val="1135012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44</a:t>
            </a:fld>
            <a:endParaRPr lang="en-US"/>
          </a:p>
        </p:txBody>
      </p:sp>
    </p:spTree>
    <p:extLst>
      <p:ext uri="{BB962C8B-B14F-4D97-AF65-F5344CB8AC3E}">
        <p14:creationId xmlns:p14="http://schemas.microsoft.com/office/powerpoint/2010/main" val="3988625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4CC37FFE-D048-36F3-F101-CFE3608E5DB3}"/>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7B1E28F1-FF5E-BE9C-8FC4-60C54C4E0D3B}"/>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A6D4DBD7-6FCD-0D8B-CED6-95CD1C944FDF}"/>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189794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46</a:t>
            </a:fld>
            <a:endParaRPr lang="en-US"/>
          </a:p>
        </p:txBody>
      </p:sp>
    </p:spTree>
    <p:extLst>
      <p:ext uri="{BB962C8B-B14F-4D97-AF65-F5344CB8AC3E}">
        <p14:creationId xmlns:p14="http://schemas.microsoft.com/office/powerpoint/2010/main" val="4273404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a:t>
            </a:fld>
            <a:endParaRPr lang="en-US"/>
          </a:p>
        </p:txBody>
      </p:sp>
    </p:spTree>
    <p:extLst>
      <p:ext uri="{BB962C8B-B14F-4D97-AF65-F5344CB8AC3E}">
        <p14:creationId xmlns:p14="http://schemas.microsoft.com/office/powerpoint/2010/main" val="4008653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48</a:t>
            </a:fld>
            <a:endParaRPr lang="en-US"/>
          </a:p>
        </p:txBody>
      </p:sp>
    </p:spTree>
    <p:extLst>
      <p:ext uri="{BB962C8B-B14F-4D97-AF65-F5344CB8AC3E}">
        <p14:creationId xmlns:p14="http://schemas.microsoft.com/office/powerpoint/2010/main" val="42433310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50</a:t>
            </a:fld>
            <a:endParaRPr lang="en-US"/>
          </a:p>
        </p:txBody>
      </p:sp>
    </p:spTree>
    <p:extLst>
      <p:ext uri="{BB962C8B-B14F-4D97-AF65-F5344CB8AC3E}">
        <p14:creationId xmlns:p14="http://schemas.microsoft.com/office/powerpoint/2010/main" val="20305443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52</a:t>
            </a:fld>
            <a:endParaRPr lang="en-US"/>
          </a:p>
        </p:txBody>
      </p:sp>
    </p:spTree>
    <p:extLst>
      <p:ext uri="{BB962C8B-B14F-4D97-AF65-F5344CB8AC3E}">
        <p14:creationId xmlns:p14="http://schemas.microsoft.com/office/powerpoint/2010/main" val="2091592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703DAAA2-3BC3-03DA-0D9E-11030251B0EA}"/>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777C038-CC1A-48A9-151A-5D7BDE13262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990E3E61-38D0-57D4-2854-BCD721C4DEC3}"/>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10623575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56</a:t>
            </a:fld>
            <a:endParaRPr lang="en-US"/>
          </a:p>
        </p:txBody>
      </p:sp>
    </p:spTree>
    <p:extLst>
      <p:ext uri="{BB962C8B-B14F-4D97-AF65-F5344CB8AC3E}">
        <p14:creationId xmlns:p14="http://schemas.microsoft.com/office/powerpoint/2010/main" val="20638640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58</a:t>
            </a:fld>
            <a:endParaRPr lang="en-US"/>
          </a:p>
        </p:txBody>
      </p:sp>
    </p:spTree>
    <p:extLst>
      <p:ext uri="{BB962C8B-B14F-4D97-AF65-F5344CB8AC3E}">
        <p14:creationId xmlns:p14="http://schemas.microsoft.com/office/powerpoint/2010/main" val="25475478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CB49CC2A-1F2A-9D35-1E96-944A38FD61EF}"/>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D45D2D1D-6B7F-3170-FBFD-B44B851ECA98}"/>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7E349FB3-965C-67EE-0B83-929CE6AA8F0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6274288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62</a:t>
            </a:fld>
            <a:endParaRPr lang="en-US"/>
          </a:p>
        </p:txBody>
      </p:sp>
    </p:spTree>
    <p:extLst>
      <p:ext uri="{BB962C8B-B14F-4D97-AF65-F5344CB8AC3E}">
        <p14:creationId xmlns:p14="http://schemas.microsoft.com/office/powerpoint/2010/main" val="2598768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64</a:t>
            </a:fld>
            <a:endParaRPr lang="en-US"/>
          </a:p>
        </p:txBody>
      </p:sp>
    </p:spTree>
    <p:extLst>
      <p:ext uri="{BB962C8B-B14F-4D97-AF65-F5344CB8AC3E}">
        <p14:creationId xmlns:p14="http://schemas.microsoft.com/office/powerpoint/2010/main" val="31547179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F5F46814-9ABC-E619-157C-C3BC7F3FEFC3}"/>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5AB7FD1D-2B46-0339-9607-52BB69F08649}"/>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892105AA-3D30-2198-C87A-7E2BF94C7B4C}"/>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32484158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a:t>
            </a:fld>
            <a:endParaRPr lang="en-US"/>
          </a:p>
        </p:txBody>
      </p:sp>
    </p:spTree>
    <p:extLst>
      <p:ext uri="{BB962C8B-B14F-4D97-AF65-F5344CB8AC3E}">
        <p14:creationId xmlns:p14="http://schemas.microsoft.com/office/powerpoint/2010/main" val="13219854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68</a:t>
            </a:fld>
            <a:endParaRPr lang="en-US"/>
          </a:p>
        </p:txBody>
      </p:sp>
    </p:spTree>
    <p:extLst>
      <p:ext uri="{BB962C8B-B14F-4D97-AF65-F5344CB8AC3E}">
        <p14:creationId xmlns:p14="http://schemas.microsoft.com/office/powerpoint/2010/main" val="229826734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70</a:t>
            </a:fld>
            <a:endParaRPr lang="en-US"/>
          </a:p>
        </p:txBody>
      </p:sp>
    </p:spTree>
    <p:extLst>
      <p:ext uri="{BB962C8B-B14F-4D97-AF65-F5344CB8AC3E}">
        <p14:creationId xmlns:p14="http://schemas.microsoft.com/office/powerpoint/2010/main" val="39675660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0833967A-2162-F66B-CF5F-F5688F41C597}"/>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797677E-37A8-726C-5998-B24223B5B780}"/>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1996C21F-42FE-4E19-AF14-77A24B38C9D8}"/>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13229987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74</a:t>
            </a:fld>
            <a:endParaRPr lang="en-US"/>
          </a:p>
        </p:txBody>
      </p:sp>
    </p:spTree>
    <p:extLst>
      <p:ext uri="{BB962C8B-B14F-4D97-AF65-F5344CB8AC3E}">
        <p14:creationId xmlns:p14="http://schemas.microsoft.com/office/powerpoint/2010/main" val="27839591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76</a:t>
            </a:fld>
            <a:endParaRPr lang="en-US"/>
          </a:p>
        </p:txBody>
      </p:sp>
    </p:spTree>
    <p:extLst>
      <p:ext uri="{BB962C8B-B14F-4D97-AF65-F5344CB8AC3E}">
        <p14:creationId xmlns:p14="http://schemas.microsoft.com/office/powerpoint/2010/main" val="15143441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C8D1EA35-CF1E-F416-AAC3-ABBB5856A560}"/>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8AB4E559-BBA9-CD7A-07D0-6A404A66A97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7EA96A8D-8B03-460D-AF27-0F8E3C0B8320}"/>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0527107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80</a:t>
            </a:fld>
            <a:endParaRPr lang="en-US"/>
          </a:p>
        </p:txBody>
      </p:sp>
    </p:spTree>
    <p:extLst>
      <p:ext uri="{BB962C8B-B14F-4D97-AF65-F5344CB8AC3E}">
        <p14:creationId xmlns:p14="http://schemas.microsoft.com/office/powerpoint/2010/main" val="39604970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82</a:t>
            </a:fld>
            <a:endParaRPr lang="en-US"/>
          </a:p>
        </p:txBody>
      </p:sp>
    </p:spTree>
    <p:extLst>
      <p:ext uri="{BB962C8B-B14F-4D97-AF65-F5344CB8AC3E}">
        <p14:creationId xmlns:p14="http://schemas.microsoft.com/office/powerpoint/2010/main" val="36388351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B1165D99-252B-933C-81F6-AD2F6A3B7A2E}"/>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368BC1D-ECCB-7CB6-6469-0EF0BA6EFCDC}"/>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3CDFFC78-22EA-4FA5-6DD5-0E688110FFC8}"/>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7894319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86</a:t>
            </a:fld>
            <a:endParaRPr lang="en-US"/>
          </a:p>
        </p:txBody>
      </p:sp>
    </p:spTree>
    <p:extLst>
      <p:ext uri="{BB962C8B-B14F-4D97-AF65-F5344CB8AC3E}">
        <p14:creationId xmlns:p14="http://schemas.microsoft.com/office/powerpoint/2010/main" val="1818486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88</a:t>
            </a:fld>
            <a:endParaRPr lang="en-US"/>
          </a:p>
        </p:txBody>
      </p:sp>
    </p:spTree>
    <p:extLst>
      <p:ext uri="{BB962C8B-B14F-4D97-AF65-F5344CB8AC3E}">
        <p14:creationId xmlns:p14="http://schemas.microsoft.com/office/powerpoint/2010/main" val="2812608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90</a:t>
            </a:fld>
            <a:endParaRPr lang="en-US"/>
          </a:p>
        </p:txBody>
      </p:sp>
    </p:spTree>
    <p:extLst>
      <p:ext uri="{BB962C8B-B14F-4D97-AF65-F5344CB8AC3E}">
        <p14:creationId xmlns:p14="http://schemas.microsoft.com/office/powerpoint/2010/main" val="15818067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92</a:t>
            </a:fld>
            <a:endParaRPr lang="en-US"/>
          </a:p>
        </p:txBody>
      </p:sp>
    </p:spTree>
    <p:extLst>
      <p:ext uri="{BB962C8B-B14F-4D97-AF65-F5344CB8AC3E}">
        <p14:creationId xmlns:p14="http://schemas.microsoft.com/office/powerpoint/2010/main" val="17217130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94</a:t>
            </a:fld>
            <a:endParaRPr lang="en-US"/>
          </a:p>
        </p:txBody>
      </p:sp>
    </p:spTree>
    <p:extLst>
      <p:ext uri="{BB962C8B-B14F-4D97-AF65-F5344CB8AC3E}">
        <p14:creationId xmlns:p14="http://schemas.microsoft.com/office/powerpoint/2010/main" val="23543599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96</a:t>
            </a:fld>
            <a:endParaRPr lang="en-US"/>
          </a:p>
        </p:txBody>
      </p:sp>
    </p:spTree>
    <p:extLst>
      <p:ext uri="{BB962C8B-B14F-4D97-AF65-F5344CB8AC3E}">
        <p14:creationId xmlns:p14="http://schemas.microsoft.com/office/powerpoint/2010/main" val="23543613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98</a:t>
            </a:fld>
            <a:endParaRPr lang="en-US"/>
          </a:p>
        </p:txBody>
      </p:sp>
    </p:spTree>
    <p:extLst>
      <p:ext uri="{BB962C8B-B14F-4D97-AF65-F5344CB8AC3E}">
        <p14:creationId xmlns:p14="http://schemas.microsoft.com/office/powerpoint/2010/main" val="403893626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5FF7965D-07EF-05A0-CD12-354937958409}"/>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2515055F-8715-05E1-24F6-E7CDB7683DEA}"/>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BF2656B5-6947-91B1-299A-945B495F33AE}"/>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9643422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100</a:t>
            </a:fld>
            <a:endParaRPr lang="en-US"/>
          </a:p>
        </p:txBody>
      </p:sp>
    </p:spTree>
    <p:extLst>
      <p:ext uri="{BB962C8B-B14F-4D97-AF65-F5344CB8AC3E}">
        <p14:creationId xmlns:p14="http://schemas.microsoft.com/office/powerpoint/2010/main" val="86464223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102</a:t>
            </a:fld>
            <a:endParaRPr lang="en-US"/>
          </a:p>
        </p:txBody>
      </p:sp>
    </p:spTree>
    <p:extLst>
      <p:ext uri="{BB962C8B-B14F-4D97-AF65-F5344CB8AC3E}">
        <p14:creationId xmlns:p14="http://schemas.microsoft.com/office/powerpoint/2010/main" val="28486628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104</a:t>
            </a:fld>
            <a:endParaRPr lang="en-US"/>
          </a:p>
        </p:txBody>
      </p:sp>
    </p:spTree>
    <p:extLst>
      <p:ext uri="{BB962C8B-B14F-4D97-AF65-F5344CB8AC3E}">
        <p14:creationId xmlns:p14="http://schemas.microsoft.com/office/powerpoint/2010/main" val="3010834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a:t>
            </a:fld>
            <a:endParaRPr lang="en-US"/>
          </a:p>
        </p:txBody>
      </p:sp>
    </p:spTree>
    <p:extLst>
      <p:ext uri="{BB962C8B-B14F-4D97-AF65-F5344CB8AC3E}">
        <p14:creationId xmlns:p14="http://schemas.microsoft.com/office/powerpoint/2010/main" val="17514082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106</a:t>
            </a:fld>
            <a:endParaRPr lang="en-US"/>
          </a:p>
        </p:txBody>
      </p:sp>
    </p:spTree>
    <p:extLst>
      <p:ext uri="{BB962C8B-B14F-4D97-AF65-F5344CB8AC3E}">
        <p14:creationId xmlns:p14="http://schemas.microsoft.com/office/powerpoint/2010/main" val="8873795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9F6B6224-BEF6-18DE-66DB-84C2EA33891C}"/>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1387E210-43F0-12BC-3D9B-93240230D956}"/>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444DBFCA-14F6-7B68-C3D0-520491E3D4EA}"/>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337483896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110</a:t>
            </a:fld>
            <a:endParaRPr lang="en-US"/>
          </a:p>
        </p:txBody>
      </p:sp>
    </p:spTree>
    <p:extLst>
      <p:ext uri="{BB962C8B-B14F-4D97-AF65-F5344CB8AC3E}">
        <p14:creationId xmlns:p14="http://schemas.microsoft.com/office/powerpoint/2010/main" val="23485578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112</a:t>
            </a:fld>
            <a:endParaRPr lang="en-US"/>
          </a:p>
        </p:txBody>
      </p:sp>
    </p:spTree>
    <p:extLst>
      <p:ext uri="{BB962C8B-B14F-4D97-AF65-F5344CB8AC3E}">
        <p14:creationId xmlns:p14="http://schemas.microsoft.com/office/powerpoint/2010/main" val="27603386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114</a:t>
            </a:fld>
            <a:endParaRPr lang="en-US"/>
          </a:p>
        </p:txBody>
      </p:sp>
    </p:spTree>
    <p:extLst>
      <p:ext uri="{BB962C8B-B14F-4D97-AF65-F5344CB8AC3E}">
        <p14:creationId xmlns:p14="http://schemas.microsoft.com/office/powerpoint/2010/main" val="17258210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a:extLst>
            <a:ext uri="{FF2B5EF4-FFF2-40B4-BE49-F238E27FC236}">
              <a16:creationId xmlns:a16="http://schemas.microsoft.com/office/drawing/2014/main" id="{4B158861-3456-08DF-0C22-086BEB792780}"/>
            </a:ext>
          </a:extLst>
        </p:cNvPr>
        <p:cNvGrpSpPr/>
        <p:nvPr/>
      </p:nvGrpSpPr>
      <p:grpSpPr>
        <a:xfrm>
          <a:off x="0" y="0"/>
          <a:ext cx="0" cy="0"/>
          <a:chOff x="0" y="0"/>
          <a:chExt cx="0" cy="0"/>
        </a:xfrm>
      </p:grpSpPr>
      <p:sp>
        <p:nvSpPr>
          <p:cNvPr id="475" name="Google Shape;475;g6fd8ccc017_0_116:notes">
            <a:extLst>
              <a:ext uri="{FF2B5EF4-FFF2-40B4-BE49-F238E27FC236}">
                <a16:creationId xmlns:a16="http://schemas.microsoft.com/office/drawing/2014/main" id="{6A999ADE-D42E-4470-6507-94F4EB5AFC55}"/>
              </a:ext>
            </a:extLst>
          </p:cNvPr>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a:extLst>
              <a:ext uri="{FF2B5EF4-FFF2-40B4-BE49-F238E27FC236}">
                <a16:creationId xmlns:a16="http://schemas.microsoft.com/office/drawing/2014/main" id="{E1BF7BFD-585E-E0FD-2A55-BEC2716AA812}"/>
              </a:ext>
            </a:extLst>
          </p:cNvPr>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32591385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118</a:t>
            </a:fld>
            <a:endParaRPr lang="en-US"/>
          </a:p>
        </p:txBody>
      </p:sp>
    </p:spTree>
    <p:extLst>
      <p:ext uri="{BB962C8B-B14F-4D97-AF65-F5344CB8AC3E}">
        <p14:creationId xmlns:p14="http://schemas.microsoft.com/office/powerpoint/2010/main" val="14013343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120</a:t>
            </a:fld>
            <a:endParaRPr lang="en-US"/>
          </a:p>
        </p:txBody>
      </p:sp>
    </p:spTree>
    <p:extLst>
      <p:ext uri="{BB962C8B-B14F-4D97-AF65-F5344CB8AC3E}">
        <p14:creationId xmlns:p14="http://schemas.microsoft.com/office/powerpoint/2010/main" val="28399501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122</a:t>
            </a:fld>
            <a:endParaRPr lang="en-US"/>
          </a:p>
        </p:txBody>
      </p:sp>
    </p:spTree>
    <p:extLst>
      <p:ext uri="{BB962C8B-B14F-4D97-AF65-F5344CB8AC3E}">
        <p14:creationId xmlns:p14="http://schemas.microsoft.com/office/powerpoint/2010/main" val="364717984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124</a:t>
            </a:fld>
            <a:endParaRPr lang="en-US"/>
          </a:p>
        </p:txBody>
      </p:sp>
    </p:spTree>
    <p:extLst>
      <p:ext uri="{BB962C8B-B14F-4D97-AF65-F5344CB8AC3E}">
        <p14:creationId xmlns:p14="http://schemas.microsoft.com/office/powerpoint/2010/main" val="3917731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12</a:t>
            </a:fld>
            <a:endParaRPr lang="en-US"/>
          </a:p>
        </p:txBody>
      </p:sp>
    </p:spTree>
    <p:extLst>
      <p:ext uri="{BB962C8B-B14F-4D97-AF65-F5344CB8AC3E}">
        <p14:creationId xmlns:p14="http://schemas.microsoft.com/office/powerpoint/2010/main" val="47280449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6fd8ccc017_0_116:notes"/>
          <p:cNvSpPr>
            <a:spLocks noGrp="1" noRot="1" noChangeAspect="1"/>
          </p:cNvSpPr>
          <p:nvPr>
            <p:ph type="sldImg" idx="2"/>
          </p:nvPr>
        </p:nvSpPr>
        <p:spPr>
          <a:xfrm>
            <a:off x="-223838" y="808038"/>
            <a:ext cx="7185026" cy="4041775"/>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n-US"/>
          </a:p>
        </p:txBody>
      </p:sp>
      <p:sp>
        <p:nvSpPr>
          <p:cNvPr id="476" name="Google Shape;476;g6fd8ccc017_0_116:notes"/>
          <p:cNvSpPr txBox="1">
            <a:spLocks noGrp="1"/>
          </p:cNvSpPr>
          <p:nvPr>
            <p:ph type="body" idx="1"/>
          </p:nvPr>
        </p:nvSpPr>
        <p:spPr>
          <a:xfrm>
            <a:off x="673788" y="5118725"/>
            <a:ext cx="5390305" cy="4849318"/>
          </a:xfrm>
          <a:prstGeom prst="rect">
            <a:avLst/>
          </a:prstGeom>
        </p:spPr>
        <p:txBody>
          <a:bodyPr spcFirstLastPara="1" wrap="square" lIns="91425" tIns="91425" rIns="91425" bIns="91425" anchor="t" anchorCtr="0">
            <a:noAutofit/>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Tree>
    <p:extLst>
      <p:ext uri="{BB962C8B-B14F-4D97-AF65-F5344CB8AC3E}">
        <p14:creationId xmlns:p14="http://schemas.microsoft.com/office/powerpoint/2010/main" val="28798229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14</a:t>
            </a:fld>
            <a:endParaRPr lang="en-US"/>
          </a:p>
        </p:txBody>
      </p:sp>
    </p:spTree>
    <p:extLst>
      <p:ext uri="{BB962C8B-B14F-4D97-AF65-F5344CB8AC3E}">
        <p14:creationId xmlns:p14="http://schemas.microsoft.com/office/powerpoint/2010/main" val="7157472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a:solidFill>
                  <a:schemeClr val="tx1"/>
                </a:solidFill>
                <a:effectLst/>
                <a:latin typeface="+mn-lt"/>
                <a:ea typeface="+mn-ea"/>
                <a:cs typeface="+mn-cs"/>
              </a:rPr>
              <a:t>مركز أبحاث الدولية للتدريب</a:t>
            </a:r>
            <a:endParaRPr lang="en-US" sz="1200" kern="1200">
              <a:solidFill>
                <a:schemeClr val="tx1"/>
              </a:solidFill>
              <a:effectLst/>
              <a:latin typeface="+mn-lt"/>
              <a:ea typeface="+mn-ea"/>
              <a:cs typeface="+mn-cs"/>
            </a:endParaRPr>
          </a:p>
          <a:p>
            <a:pPr algn="ctr" rtl="1"/>
            <a:r>
              <a:rPr lang="en-US" sz="1200" b="1" u="sng" kern="1200">
                <a:solidFill>
                  <a:schemeClr val="tx1"/>
                </a:solidFill>
                <a:effectLst/>
                <a:latin typeface="+mn-lt"/>
                <a:ea typeface="+mn-ea"/>
                <a:cs typeface="+mn-cs"/>
                <a:hlinkClick r:id="rId3"/>
              </a:rPr>
              <a:t>www.dawliatraining.com</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Twitter, facebook, instagram: @tircjo</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Mobile &amp; whatssup:</a:t>
            </a:r>
            <a:endParaRPr lang="en-US" sz="1200" kern="1200">
              <a:solidFill>
                <a:schemeClr val="tx1"/>
              </a:solidFill>
              <a:effectLst/>
              <a:latin typeface="+mn-lt"/>
              <a:ea typeface="+mn-ea"/>
              <a:cs typeface="+mn-cs"/>
            </a:endParaRPr>
          </a:p>
          <a:p>
            <a:pPr algn="ctr" rtl="1"/>
            <a:r>
              <a:rPr lang="en-US" sz="1200" b="1" kern="1200">
                <a:solidFill>
                  <a:schemeClr val="tx1"/>
                </a:solidFill>
                <a:effectLst/>
                <a:latin typeface="+mn-lt"/>
                <a:ea typeface="+mn-ea"/>
                <a:cs typeface="+mn-cs"/>
              </a:rPr>
              <a:t>00962779222666</a:t>
            </a:r>
            <a:endParaRPr lang="en-US" sz="1200" kern="1200">
              <a:solidFill>
                <a:schemeClr val="tx1"/>
              </a:solidFill>
              <a:effectLst/>
              <a:latin typeface="+mn-lt"/>
              <a:ea typeface="+mn-ea"/>
              <a:cs typeface="+mn-cs"/>
            </a:endParaRPr>
          </a:p>
          <a:p>
            <a:pPr algn="ctr" rtl="1"/>
            <a:r>
              <a:rPr lang="ar-SA" sz="1200" b="1" kern="1200">
                <a:solidFill>
                  <a:schemeClr val="tx1"/>
                </a:solidFill>
                <a:effectLst/>
                <a:latin typeface="+mn-lt"/>
                <a:ea typeface="+mn-ea"/>
                <a:cs typeface="+mn-cs"/>
              </a:rPr>
              <a:t>(دورات تدريبية، استشارات، تصميم حقائب تدريبية)</a:t>
            </a:r>
            <a:endParaRPr lang="en-US" sz="1200" kern="1200">
              <a:solidFill>
                <a:schemeClr val="tx1"/>
              </a:solidFill>
              <a:effectLst/>
              <a:latin typeface="+mn-lt"/>
              <a:ea typeface="+mn-ea"/>
              <a:cs typeface="+mn-cs"/>
            </a:endParaRPr>
          </a:p>
          <a:p>
            <a:endParaRPr lang="en-US"/>
          </a:p>
        </p:txBody>
      </p:sp>
      <p:sp>
        <p:nvSpPr>
          <p:cNvPr id="4" name="عنصر نائب لرقم الشريحة 3"/>
          <p:cNvSpPr>
            <a:spLocks noGrp="1"/>
          </p:cNvSpPr>
          <p:nvPr>
            <p:ph type="sldNum" sz="quarter" idx="5"/>
          </p:nvPr>
        </p:nvSpPr>
        <p:spPr/>
        <p:txBody>
          <a:bodyPr/>
          <a:lstStyle/>
          <a:p>
            <a:fld id="{652F1279-6CE4-4169-83D3-4483097B6907}" type="slidenum">
              <a:rPr lang="en-US" smtClean="0"/>
              <a:t>16</a:t>
            </a:fld>
            <a:endParaRPr lang="en-US"/>
          </a:p>
        </p:txBody>
      </p:sp>
    </p:spTree>
    <p:extLst>
      <p:ext uri="{BB962C8B-B14F-4D97-AF65-F5344CB8AC3E}">
        <p14:creationId xmlns:p14="http://schemas.microsoft.com/office/powerpoint/2010/main" val="65385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32426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10786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301760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007862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0727440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12571439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601926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339704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4803938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600318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825666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ntents slide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70D1FA-C46A-3990-BBB2-F60845D2CEA4}"/>
              </a:ext>
            </a:extLst>
          </p:cNvPr>
          <p:cNvSpPr/>
          <p:nvPr userDrawn="1"/>
        </p:nvSpPr>
        <p:spPr>
          <a:xfrm>
            <a:off x="94407" y="6448691"/>
            <a:ext cx="648072" cy="552450"/>
          </a:xfrm>
          <a:prstGeom prst="rect">
            <a:avLst/>
          </a:prstGeom>
          <a:solidFill>
            <a:srgbClr val="1684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algn="ctr" defTabSz="1043056" rtl="1" eaLnBrk="1" latinLnBrk="0" hangingPunct="1"/>
            <a:endParaRPr lang="x-none" b="0" i="0" dirty="0">
              <a:latin typeface="GE Dinar Two" panose="020A0503020102020204" pitchFamily="18" charset="-78"/>
            </a:endParaRPr>
          </a:p>
        </p:txBody>
      </p:sp>
      <p:sp>
        <p:nvSpPr>
          <p:cNvPr id="5" name="Slide Number Placeholder 5">
            <a:extLst>
              <a:ext uri="{FF2B5EF4-FFF2-40B4-BE49-F238E27FC236}">
                <a16:creationId xmlns:a16="http://schemas.microsoft.com/office/drawing/2014/main" id="{79F970E8-679A-A2C1-3B6C-9959A71CD127}"/>
              </a:ext>
            </a:extLst>
          </p:cNvPr>
          <p:cNvSpPr txBox="1">
            <a:spLocks/>
          </p:cNvSpPr>
          <p:nvPr userDrawn="1"/>
        </p:nvSpPr>
        <p:spPr>
          <a:xfrm flipH="1">
            <a:off x="0" y="6524097"/>
            <a:ext cx="836886" cy="401637"/>
          </a:xfrm>
          <a:prstGeom prst="rect">
            <a:avLst/>
          </a:prstGeom>
        </p:spPr>
        <p:txBody>
          <a:bodyPr vert="horz" lIns="91440" tIns="45720" rIns="91440" bIns="45720" rtlCol="0" anchor="ctr"/>
          <a:lstStyle>
            <a:defPPr>
              <a:defRPr lang="en-US"/>
            </a:defPPr>
            <a:lvl1pPr marL="0" algn="r" defTabSz="1043056" rtl="0" eaLnBrk="1" latinLnBrk="0" hangingPunct="1">
              <a:defRPr sz="1200" kern="1200">
                <a:solidFill>
                  <a:schemeClr val="tx1">
                    <a:tint val="75000"/>
                  </a:schemeClr>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algn="ctr"/>
            <a:fld id="{B1D33054-687B-B342-A45C-FF217C851E55}" type="slidenum">
              <a:rPr lang="x-none" sz="1600" b="0" i="0" smtClean="0">
                <a:solidFill>
                  <a:schemeClr val="bg1"/>
                </a:solidFill>
                <a:latin typeface="DIN Next LT Arabic" panose="020B0503020203050203" pitchFamily="34" charset="-78"/>
                <a:cs typeface="DIN Next LT Arabic" panose="020B0503020203050203" pitchFamily="34" charset="-78"/>
              </a:rPr>
              <a:pPr algn="ctr"/>
              <a:t>‹#›</a:t>
            </a:fld>
            <a:endParaRPr lang="x-none" sz="1600" b="0" i="0" dirty="0">
              <a:solidFill>
                <a:schemeClr val="bg1"/>
              </a:solidFill>
              <a:latin typeface="DIN Next LT Arabic" panose="020B0503020203050203" pitchFamily="34" charset="-78"/>
              <a:cs typeface="DIN Next LT Arabic" panose="020B0503020203050203" pitchFamily="34" charset="-78"/>
            </a:endParaRPr>
          </a:p>
        </p:txBody>
      </p:sp>
      <p:grpSp>
        <p:nvGrpSpPr>
          <p:cNvPr id="23" name="Group 22">
            <a:extLst>
              <a:ext uri="{FF2B5EF4-FFF2-40B4-BE49-F238E27FC236}">
                <a16:creationId xmlns:a16="http://schemas.microsoft.com/office/drawing/2014/main" id="{DEA4F793-E983-698C-6B61-CBD476E08FD5}"/>
              </a:ext>
            </a:extLst>
          </p:cNvPr>
          <p:cNvGrpSpPr/>
          <p:nvPr userDrawn="1"/>
        </p:nvGrpSpPr>
        <p:grpSpPr>
          <a:xfrm>
            <a:off x="0" y="0"/>
            <a:ext cx="12192000" cy="711204"/>
            <a:chOff x="0" y="1125454"/>
            <a:chExt cx="12192000" cy="914400"/>
          </a:xfrm>
        </p:grpSpPr>
        <p:sp>
          <p:nvSpPr>
            <p:cNvPr id="18" name="Freeform: Shape 17">
              <a:extLst>
                <a:ext uri="{FF2B5EF4-FFF2-40B4-BE49-F238E27FC236}">
                  <a16:creationId xmlns:a16="http://schemas.microsoft.com/office/drawing/2014/main" id="{171BDCA6-79B6-43D7-4A9D-6A28ED3C886D}"/>
                </a:ext>
              </a:extLst>
            </p:cNvPr>
            <p:cNvSpPr/>
            <p:nvPr/>
          </p:nvSpPr>
          <p:spPr>
            <a:xfrm>
              <a:off x="0" y="1125454"/>
              <a:ext cx="12191999" cy="873160"/>
            </a:xfrm>
            <a:custGeom>
              <a:avLst/>
              <a:gdLst>
                <a:gd name="connsiteX0" fmla="*/ 0 w 12191999"/>
                <a:gd name="connsiteY0" fmla="*/ 0 h 873160"/>
                <a:gd name="connsiteX1" fmla="*/ 12191999 w 12191999"/>
                <a:gd name="connsiteY1" fmla="*/ 0 h 873160"/>
                <a:gd name="connsiteX2" fmla="*/ 12191999 w 12191999"/>
                <a:gd name="connsiteY2" fmla="*/ 873160 h 873160"/>
                <a:gd name="connsiteX3" fmla="*/ 0 w 12191999"/>
                <a:gd name="connsiteY3" fmla="*/ 873160 h 873160"/>
                <a:gd name="connsiteX4" fmla="*/ 0 w 12191999"/>
                <a:gd name="connsiteY4" fmla="*/ 0 h 873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873160">
                  <a:moveTo>
                    <a:pt x="0" y="0"/>
                  </a:moveTo>
                  <a:lnTo>
                    <a:pt x="12191999" y="0"/>
                  </a:lnTo>
                  <a:lnTo>
                    <a:pt x="12191999" y="873160"/>
                  </a:lnTo>
                  <a:lnTo>
                    <a:pt x="0" y="873160"/>
                  </a:lnTo>
                  <a:lnTo>
                    <a:pt x="0" y="0"/>
                  </a:lnTo>
                  <a:close/>
                </a:path>
              </a:pathLst>
            </a:custGeom>
            <a:solidFill>
              <a:srgbClr val="168489"/>
            </a:solidFill>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8E197AAC-ED12-1D1C-DE8C-6A20DD67FE8C}"/>
                </a:ext>
              </a:extLst>
            </p:cNvPr>
            <p:cNvSpPr/>
            <p:nvPr/>
          </p:nvSpPr>
          <p:spPr>
            <a:xfrm>
              <a:off x="0" y="1789512"/>
              <a:ext cx="12192000" cy="250342"/>
            </a:xfrm>
            <a:custGeom>
              <a:avLst/>
              <a:gdLst>
                <a:gd name="connsiteX0" fmla="*/ 0 w 12192000"/>
                <a:gd name="connsiteY0" fmla="*/ 0 h 250342"/>
                <a:gd name="connsiteX1" fmla="*/ 12192000 w 12192000"/>
                <a:gd name="connsiteY1" fmla="*/ 0 h 250342"/>
                <a:gd name="connsiteX2" fmla="*/ 12192000 w 12192000"/>
                <a:gd name="connsiteY2" fmla="*/ 250342 h 250342"/>
                <a:gd name="connsiteX3" fmla="*/ 0 w 12192000"/>
                <a:gd name="connsiteY3" fmla="*/ 250342 h 250342"/>
                <a:gd name="connsiteX4" fmla="*/ 0 w 12192000"/>
                <a:gd name="connsiteY4" fmla="*/ 0 h 25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50342">
                  <a:moveTo>
                    <a:pt x="0" y="0"/>
                  </a:moveTo>
                  <a:lnTo>
                    <a:pt x="12192000" y="0"/>
                  </a:lnTo>
                  <a:lnTo>
                    <a:pt x="12192000" y="250342"/>
                  </a:lnTo>
                  <a:lnTo>
                    <a:pt x="0" y="250342"/>
                  </a:lnTo>
                  <a:lnTo>
                    <a:pt x="0" y="0"/>
                  </a:lnTo>
                  <a:close/>
                </a:path>
              </a:pathLst>
            </a:custGeom>
            <a:solidFill>
              <a:schemeClr val="bg1">
                <a:lumMod val="65000"/>
              </a:schemeClr>
            </a:solidFill>
            <a:ln>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45839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4954496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98269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54649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4313451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465785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798202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271944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194090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725898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231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6765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2"/>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000144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3"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7"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9387120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2"/>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1561268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2"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4826612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4DF7BB-F892-4FC3-AB86-6BE89186519E}"/>
              </a:ext>
            </a:extLst>
          </p:cNvPr>
          <p:cNvSpPr>
            <a:spLocks noGrp="1"/>
          </p:cNvSpPr>
          <p:nvPr>
            <p:ph type="pic" sz="quarter" idx="10" hasCustomPrompt="1"/>
          </p:nvPr>
        </p:nvSpPr>
        <p:spPr>
          <a:xfrm>
            <a:off x="5962650" y="2"/>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476944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F7582AB-C246-4372-AECD-423F0ED2FEE3}"/>
              </a:ext>
            </a:extLst>
          </p:cNvPr>
          <p:cNvSpPr>
            <a:spLocks noGrp="1"/>
          </p:cNvSpPr>
          <p:nvPr>
            <p:ph type="pic" sz="quarter" idx="10" hasCustomPrompt="1"/>
          </p:nvPr>
        </p:nvSpPr>
        <p:spPr>
          <a:xfrm>
            <a:off x="0" y="2"/>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273181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a16="http://schemas.microsoft.com/office/drawing/2014/main" id="{B18DB781-F75B-49CF-A3EE-0A7AC9E74DC2}"/>
              </a:ext>
            </a:extLst>
          </p:cNvPr>
          <p:cNvSpPr>
            <a:spLocks noGrp="1"/>
          </p:cNvSpPr>
          <p:nvPr>
            <p:ph type="pic" sz="quarter" idx="11" hasCustomPrompt="1"/>
          </p:nvPr>
        </p:nvSpPr>
        <p:spPr>
          <a:xfrm>
            <a:off x="3897496"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a16="http://schemas.microsoft.com/office/drawing/2014/main" id="{C977A8F9-41C7-4A2D-A647-2C85F9317FE3}"/>
              </a:ext>
            </a:extLst>
          </p:cNvPr>
          <p:cNvSpPr>
            <a:spLocks noGrp="1"/>
          </p:cNvSpPr>
          <p:nvPr>
            <p:ph type="pic" sz="quarter" idx="12" hasCustomPrompt="1"/>
          </p:nvPr>
        </p:nvSpPr>
        <p:spPr>
          <a:xfrm>
            <a:off x="3897496" y="3632624"/>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1705136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775AE3-A445-4531-B8F9-8DF6CE954E6A}"/>
              </a:ext>
            </a:extLst>
          </p:cNvPr>
          <p:cNvSpPr>
            <a:spLocks noGrp="1"/>
          </p:cNvSpPr>
          <p:nvPr>
            <p:ph type="pic" sz="quarter" idx="11" hasCustomPrompt="1"/>
          </p:nvPr>
        </p:nvSpPr>
        <p:spPr>
          <a:xfrm>
            <a:off x="2"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9486479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98D5B87-EEED-45CF-9D72-09ABC0C5CD5C}"/>
              </a:ext>
            </a:extLst>
          </p:cNvPr>
          <p:cNvSpPr>
            <a:spLocks noGrp="1"/>
          </p:cNvSpPr>
          <p:nvPr>
            <p:ph type="pic" sz="quarter" idx="10"/>
          </p:nvPr>
        </p:nvSpPr>
        <p:spPr>
          <a:xfrm>
            <a:off x="860926" y="2596174"/>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a16="http://schemas.microsoft.com/office/drawing/2014/main" id="{535119CF-4779-4A80-B836-80A5644F8205}"/>
              </a:ext>
            </a:extLst>
          </p:cNvPr>
          <p:cNvSpPr>
            <a:spLocks noGrp="1"/>
          </p:cNvSpPr>
          <p:nvPr>
            <p:ph type="pic" sz="quarter" idx="11" hasCustomPrompt="1"/>
          </p:nvPr>
        </p:nvSpPr>
        <p:spPr>
          <a:xfrm>
            <a:off x="4729505" y="2596174"/>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8BC00A24-3796-46DD-B9A8-387C53EF2F34}"/>
              </a:ext>
            </a:extLst>
          </p:cNvPr>
          <p:cNvSpPr>
            <a:spLocks noGrp="1"/>
          </p:cNvSpPr>
          <p:nvPr>
            <p:ph type="pic" sz="quarter" idx="12" hasCustomPrompt="1"/>
          </p:nvPr>
        </p:nvSpPr>
        <p:spPr>
          <a:xfrm>
            <a:off x="8598086" y="2596174"/>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5958299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48441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8062390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343871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EE91B71-1B67-49AA-AD02-0815114F77F4}"/>
              </a:ext>
            </a:extLst>
          </p:cNvPr>
          <p:cNvSpPr>
            <a:spLocks noGrp="1"/>
          </p:cNvSpPr>
          <p:nvPr>
            <p:ph type="pic" sz="quarter" idx="10" hasCustomPrompt="1"/>
          </p:nvPr>
        </p:nvSpPr>
        <p:spPr>
          <a:xfrm>
            <a:off x="0" y="3429002"/>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8086528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090656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6459FA84-0DEF-4C65-BB90-D11AFA1A9B33}"/>
              </a:ext>
            </a:extLst>
          </p:cNvPr>
          <p:cNvSpPr>
            <a:spLocks noGrp="1"/>
          </p:cNvSpPr>
          <p:nvPr>
            <p:ph type="pic" sz="quarter" idx="11" hasCustomPrompt="1"/>
          </p:nvPr>
        </p:nvSpPr>
        <p:spPr>
          <a:xfrm>
            <a:off x="5716047" y="2686172"/>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14120479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9795734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14811655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7D7D4157-F265-4875-9BF9-8C8E71D8CA9F}"/>
              </a:ext>
            </a:extLst>
          </p:cNvPr>
          <p:cNvSpPr>
            <a:spLocks noGrp="1"/>
          </p:cNvSpPr>
          <p:nvPr>
            <p:ph type="pic" sz="quarter" idx="11" hasCustomPrompt="1"/>
          </p:nvPr>
        </p:nvSpPr>
        <p:spPr>
          <a:xfrm>
            <a:off x="8477251"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621301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a16="http://schemas.microsoft.com/office/drawing/2014/main" id="{0AB9CF0C-1472-4A3A-9C55-4ADAA1EEE244}"/>
              </a:ext>
            </a:extLst>
          </p:cNvPr>
          <p:cNvSpPr>
            <a:spLocks noGrp="1"/>
          </p:cNvSpPr>
          <p:nvPr>
            <p:ph type="pic" sz="quarter" idx="11" hasCustomPrompt="1"/>
          </p:nvPr>
        </p:nvSpPr>
        <p:spPr>
          <a:xfrm>
            <a:off x="9722739" y="571502"/>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56758266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C9B0EA95-D626-4C3C-89B6-A85CB8876E5E}"/>
              </a:ext>
            </a:extLst>
          </p:cNvPr>
          <p:cNvSpPr>
            <a:spLocks noGrp="1"/>
          </p:cNvSpPr>
          <p:nvPr>
            <p:ph type="pic" sz="quarter" idx="10" hasCustomPrompt="1"/>
          </p:nvPr>
        </p:nvSpPr>
        <p:spPr>
          <a:xfrm>
            <a:off x="1982092" y="1"/>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a16="http://schemas.microsoft.com/office/drawing/2014/main" id="{18F3826D-D329-4D43-A81E-3C08F01A11B5}"/>
              </a:ext>
            </a:extLst>
          </p:cNvPr>
          <p:cNvSpPr>
            <a:spLocks noGrp="1"/>
          </p:cNvSpPr>
          <p:nvPr>
            <p:ph type="pic" sz="quarter" idx="11" hasCustomPrompt="1"/>
          </p:nvPr>
        </p:nvSpPr>
        <p:spPr>
          <a:xfrm>
            <a:off x="1982094" y="4047375"/>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a16="http://schemas.microsoft.com/office/drawing/2014/main" id="{2BD328D1-DBD1-43E6-8B79-352D777EF3F9}"/>
              </a:ext>
            </a:extLst>
          </p:cNvPr>
          <p:cNvSpPr>
            <a:spLocks noGrp="1"/>
          </p:cNvSpPr>
          <p:nvPr>
            <p:ph type="pic" sz="quarter" idx="12" hasCustomPrompt="1"/>
          </p:nvPr>
        </p:nvSpPr>
        <p:spPr>
          <a:xfrm>
            <a:off x="473300" y="1821951"/>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5297651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a16="http://schemas.microsoft.com/office/drawing/2014/main" id="{33E7F839-F107-40EB-BA6F-B69A99238008}"/>
              </a:ext>
            </a:extLst>
          </p:cNvPr>
          <p:cNvSpPr>
            <a:spLocks noGrp="1"/>
          </p:cNvSpPr>
          <p:nvPr>
            <p:ph type="pic" sz="quarter" idx="11" hasCustomPrompt="1"/>
          </p:nvPr>
        </p:nvSpPr>
        <p:spPr>
          <a:xfrm>
            <a:off x="3962400" y="1269732"/>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pic>
        <p:nvPicPr>
          <p:cNvPr id="3" name="صورة 2">
            <a:extLst>
              <a:ext uri="{FF2B5EF4-FFF2-40B4-BE49-F238E27FC236}">
                <a16:creationId xmlns:a16="http://schemas.microsoft.com/office/drawing/2014/main" id="{10718FBA-C90E-3AF4-0FFC-018B458CE9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45" y="6629186"/>
            <a:ext cx="1563559" cy="228814"/>
          </a:xfrm>
          <a:prstGeom prst="rect">
            <a:avLst/>
          </a:prstGeom>
        </p:spPr>
      </p:pic>
    </p:spTree>
    <p:extLst>
      <p:ext uri="{BB962C8B-B14F-4D97-AF65-F5344CB8AC3E}">
        <p14:creationId xmlns:p14="http://schemas.microsoft.com/office/powerpoint/2010/main" val="39850175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85979036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E6CB0B5-F130-4A12-84C9-EF2D9CED04DF}"/>
              </a:ext>
            </a:extLst>
          </p:cNvPr>
          <p:cNvSpPr>
            <a:spLocks noGrp="1"/>
          </p:cNvSpPr>
          <p:nvPr>
            <p:ph type="pic" sz="quarter" idx="10" hasCustomPrompt="1"/>
          </p:nvPr>
        </p:nvSpPr>
        <p:spPr>
          <a:xfrm>
            <a:off x="3184822" y="3940235"/>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pic>
        <p:nvPicPr>
          <p:cNvPr id="3" name="صورة 2">
            <a:extLst>
              <a:ext uri="{FF2B5EF4-FFF2-40B4-BE49-F238E27FC236}">
                <a16:creationId xmlns:a16="http://schemas.microsoft.com/office/drawing/2014/main" id="{67281329-60CC-9FC4-51B1-31B89F54AC8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882" y="6414980"/>
            <a:ext cx="1563559" cy="228814"/>
          </a:xfrm>
          <a:prstGeom prst="rect">
            <a:avLst/>
          </a:prstGeom>
        </p:spPr>
      </p:pic>
    </p:spTree>
    <p:extLst>
      <p:ext uri="{BB962C8B-B14F-4D97-AF65-F5344CB8AC3E}">
        <p14:creationId xmlns:p14="http://schemas.microsoft.com/office/powerpoint/2010/main" val="26026693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095840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E4C7D9-D61A-BE49-8F1C-599E0D61FB57}"/>
              </a:ext>
            </a:extLst>
          </p:cNvPr>
          <p:cNvSpPr/>
          <p:nvPr userDrawn="1"/>
        </p:nvSpPr>
        <p:spPr>
          <a:xfrm>
            <a:off x="0" y="0"/>
            <a:ext cx="12192000" cy="6858000"/>
          </a:xfrm>
          <a:prstGeom prst="rect">
            <a:avLst/>
          </a:prstGeom>
          <a:solidFill>
            <a:srgbClr val="50A3A7"/>
          </a:solidFill>
          <a:ln>
            <a:solidFill>
              <a:srgbClr val="50A3A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19209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ZW"/>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168872022"/>
      </p:ext>
    </p:extLst>
  </p:cSld>
  <p:clrMapOvr>
    <a:masterClrMapping/>
  </p:clrMapOvr>
  <p:transition spd="slow" advClick="0" advTm="0">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748105196"/>
      </p:ext>
    </p:extLst>
  </p:cSld>
  <p:clrMapOvr>
    <a:masterClrMapping/>
  </p:clrMapOvr>
  <p:transition spd="slow" advClick="0" advTm="0">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en-US"/>
              <a:t>Click to edit Master title style</a:t>
            </a:r>
            <a:endParaRPr lang="en-ZW"/>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249563843"/>
      </p:ext>
    </p:extLst>
  </p:cSld>
  <p:clrMapOvr>
    <a:masterClrMapping/>
  </p:clrMapOvr>
  <p:transition spd="slow" advClick="0" advTm="0">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485189392"/>
      </p:ext>
    </p:extLst>
  </p:cSld>
  <p:clrMapOvr>
    <a:masterClrMapping/>
  </p:clrMapOvr>
  <p:transition spd="slow" advClick="0" advTm="0">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endParaRPr lang="en-ZW"/>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7" name="Date Placeholder 6"/>
          <p:cNvSpPr>
            <a:spLocks noGrp="1"/>
          </p:cNvSpPr>
          <p:nvPr>
            <p:ph type="dt" sz="half" idx="10"/>
          </p:nvPr>
        </p:nvSpPr>
        <p:spPr/>
        <p:txBody>
          <a:bodyPr/>
          <a:lstStyle/>
          <a:p>
            <a:pPr>
              <a:defRPr/>
            </a:pPr>
            <a:endParaRPr lang="en-ZW">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ZW">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922296860"/>
      </p:ext>
    </p:extLst>
  </p:cSld>
  <p:clrMapOvr>
    <a:masterClrMapping/>
  </p:clrMapOvr>
  <p:transition spd="slow" advClick="0" advTm="0">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Date Placeholder 2"/>
          <p:cNvSpPr>
            <a:spLocks noGrp="1"/>
          </p:cNvSpPr>
          <p:nvPr>
            <p:ph type="dt" sz="half" idx="10"/>
          </p:nvPr>
        </p:nvSpPr>
        <p:spPr/>
        <p:txBody>
          <a:bodyPr/>
          <a:lstStyle/>
          <a:p>
            <a:pPr>
              <a:defRPr/>
            </a:pPr>
            <a:endParaRPr lang="en-ZW">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ZW">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283854072"/>
      </p:ext>
    </p:extLst>
  </p:cSld>
  <p:clrMapOvr>
    <a:masterClrMapping/>
  </p:clrMapOvr>
  <p:transition spd="slow" advClick="0" advTm="0">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ZW">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en-ZW">
              <a:solidFill>
                <a:prstClr val="black">
                  <a:tint val="75000"/>
                </a:prstClr>
              </a:solidFill>
            </a:endParaRPr>
          </a:p>
        </p:txBody>
      </p:sp>
      <p:sp>
        <p:nvSpPr>
          <p:cNvPr id="4" name="Slide Number Placeholder 3"/>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pic>
        <p:nvPicPr>
          <p:cNvPr id="6" name="صورة 5">
            <a:extLst>
              <a:ext uri="{FF2B5EF4-FFF2-40B4-BE49-F238E27FC236}">
                <a16:creationId xmlns:a16="http://schemas.microsoft.com/office/drawing/2014/main" id="{7A05CBB4-B660-FCE3-0FBE-1FC8B35DD8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28020" y="6492662"/>
            <a:ext cx="1563559" cy="228814"/>
          </a:xfrm>
          <a:prstGeom prst="rect">
            <a:avLst/>
          </a:prstGeom>
        </p:spPr>
      </p:pic>
    </p:spTree>
    <p:extLst>
      <p:ext uri="{BB962C8B-B14F-4D97-AF65-F5344CB8AC3E}">
        <p14:creationId xmlns:p14="http://schemas.microsoft.com/office/powerpoint/2010/main" val="2088772576"/>
      </p:ext>
    </p:extLst>
  </p:cSld>
  <p:clrMapOvr>
    <a:masterClrMapping/>
  </p:clrMapOvr>
  <p:transition spd="slow" advClick="0" advTm="0">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844108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1032357921"/>
      </p:ext>
    </p:extLst>
  </p:cSld>
  <p:clrMapOvr>
    <a:masterClrMapping/>
  </p:clrMapOvr>
  <p:transition spd="slow" advClick="0" advTm="0">
    <p:wip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en-US"/>
              <a:t>Click to edit Master title style</a:t>
            </a:r>
            <a:endParaRPr lang="en-ZW"/>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W"/>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a:defRPr/>
            </a:pPr>
            <a:endParaRPr lang="en-ZW">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ZW">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661543822"/>
      </p:ext>
    </p:extLst>
  </p:cSld>
  <p:clrMapOvr>
    <a:masterClrMapping/>
  </p:clrMapOvr>
  <p:transition spd="slow" advClick="0" advTm="0">
    <p:wip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ZW"/>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93549626"/>
      </p:ext>
    </p:extLst>
  </p:cSld>
  <p:clrMapOvr>
    <a:masterClrMapping/>
  </p:clrMapOvr>
  <p:transition spd="slow" advClick="0" advTm="0">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ZW"/>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10"/>
          </p:nvPr>
        </p:nvSpPr>
        <p:spPr/>
        <p:txBody>
          <a:bodyPr/>
          <a:lstStyle/>
          <a:p>
            <a:pPr>
              <a:defRPr/>
            </a:pPr>
            <a:endParaRPr lang="en-ZW">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ZW">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4257592938"/>
      </p:ext>
    </p:extLst>
  </p:cSld>
  <p:clrMapOvr>
    <a:masterClrMapping/>
  </p:clrMapOvr>
  <p:transition spd="slow" advClick="0" advTm="0">
    <p:wip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75494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64075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46627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78574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74479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78312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171797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577890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753020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24995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31201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18301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2D7C-0B06-46C2-A4F3-176235F916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27CC56-1779-42DE-8F0D-09ADB29188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D5B7F89-E07D-426B-8981-8C28CAD7F76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BC218D8F-C985-4634-B6AE-17E2957C33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BD81459E-F5F6-46AD-82DF-5679E60CC2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45786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80D63-FFE7-4D38-AAFA-F68F4C7631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21F79C-C88D-4D73-95F6-D78E8BF42AF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075A17-F652-4C2F-94C6-102391871FF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CA280C47-5E88-4051-9468-14AB74197BA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0AEDEF-4D55-4F6E-8263-4882F21B7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338426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4CA20-17B6-4C5E-9B80-6BB8F45E419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297745-D280-4511-BF25-84D1FDFF22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8232402-7184-43F5-8E3B-0AB6F9827EF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F223104-1616-47C4-A529-E5C61036CE2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8EBE212-5B6B-4074-AA8C-9BAB8F14B1E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432371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5CFAD-102B-4757-9B5A-8BDE389859E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E80F4B-7AA1-4B6B-A878-AFF0308C0F5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4415894-E85C-4153-918D-0600740B1A1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21453D-FD4A-4CE3-B01B-FABBB1AA58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CA18895-8C31-43DF-8F8A-6EC0A61018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5334708-D5F1-452B-B46C-279AA831010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36998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D4986-0946-41EB-8DB5-FCE51C1F53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8E4679E-2CEE-4630-B586-6ACD65D736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040604-C3E5-48D2-9E3A-BEA4F329C2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9E6F63C-5421-4B99-88BD-968CC8CB0B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7977429-1D18-4E8E-B36C-633CC63AE3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E9360F-46AE-4300-A230-44AD131C13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CEA94C9-6D86-4FE6-953B-0F53D2B9ECA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17F51B2-316A-4248-9EE9-245F5379DC8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0382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917705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BA4B-7F89-457A-91C0-3F6E923A613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7318C5-66AB-45B0-ABC1-C443606F20E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5AC8747E-46FF-4269-A9B3-F00CBC4F9E4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32893C0-81C3-4968-B8B2-3FCA3BFD80B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7" name="صورة 6">
            <a:extLst>
              <a:ext uri="{FF2B5EF4-FFF2-40B4-BE49-F238E27FC236}">
                <a16:creationId xmlns:a16="http://schemas.microsoft.com/office/drawing/2014/main" id="{6886309D-C12D-A777-D80F-A2552B8BC9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56620" y="6492661"/>
            <a:ext cx="1563559" cy="228814"/>
          </a:xfrm>
          <a:prstGeom prst="rect">
            <a:avLst/>
          </a:prstGeom>
        </p:spPr>
      </p:pic>
    </p:spTree>
    <p:extLst>
      <p:ext uri="{BB962C8B-B14F-4D97-AF65-F5344CB8AC3E}">
        <p14:creationId xmlns:p14="http://schemas.microsoft.com/office/powerpoint/2010/main" val="263617883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A314A83-A1DF-459C-954E-28560E5247F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AFFC4AAE-5D01-4235-B6BC-A48080738DC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1ADD3B0-3492-4984-82A4-2E41B7C7DB9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79215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698CF-381D-49F9-9851-0FCD671694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3DF18E-78E0-4414-A988-71C76838F2A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032F09-AB47-4E31-9663-7C5B8FE2B7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985422-EDF7-419C-A184-87C079249D1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60327DE8-C3BC-4D24-9E06-41FAA216AA0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529EEBA-0F9B-4E7F-B9DF-690DBC86D6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765761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AB3BE-8D17-4128-AA83-4A8D474940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942EB7-39F7-4AA7-A134-087FA6E32A0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53ABE7-8445-4E0A-A93F-F718B0A23B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EC6626-63F3-4195-9ED9-B0352FA53F4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82F62837-A9BB-4E1A-ABFF-F8E1F57C7E8D}"/>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0281B2F8-FDB4-428A-97E0-15A39504D46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32929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C1E16-C8FA-42E4-B267-2BDFDD797E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CF87D13-B66B-4933-9B89-AD199D5CBB1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95BD47-306B-491C-8281-04129C6D172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DB1B291-B515-4BA0-89D2-FB9FD5B3F5B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F575C507-8417-4924-AEF1-01EB42A001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617589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2382DAD-DCF7-4CE9-AC90-1A8BC57C0D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30C639-18C3-4451-8C7B-424CD991F8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E2B5C-8286-4D4F-888D-B4E931043E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98AD396-1EC5-4EFA-9DCD-322982F1E68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6051D17-A9FB-4757-BE37-39AB9540D1A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7936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30060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slideLayout" Target="../slideLayouts/slideLayout24.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5" Type="http://schemas.openxmlformats.org/officeDocument/2006/relationships/theme" Target="../theme/theme2.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24" Type="http://schemas.openxmlformats.org/officeDocument/2006/relationships/slideLayout" Target="../slideLayouts/slideLayout27.xml"/><Relationship Id="rId5" Type="http://schemas.openxmlformats.org/officeDocument/2006/relationships/slideLayout" Target="../slideLayouts/slideLayout8.xml"/><Relationship Id="rId15" Type="http://schemas.openxmlformats.org/officeDocument/2006/relationships/slideLayout" Target="../slideLayouts/slideLayout18.xml"/><Relationship Id="rId23" Type="http://schemas.openxmlformats.org/officeDocument/2006/relationships/slideLayout" Target="../slideLayouts/slideLayout26.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26" Type="http://schemas.openxmlformats.org/officeDocument/2006/relationships/theme" Target="../theme/theme3.xml"/><Relationship Id="rId3" Type="http://schemas.openxmlformats.org/officeDocument/2006/relationships/slideLayout" Target="../slideLayouts/slideLayout30.xml"/><Relationship Id="rId21" Type="http://schemas.openxmlformats.org/officeDocument/2006/relationships/slideLayout" Target="../slideLayouts/slideLayout48.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5" Type="http://schemas.openxmlformats.org/officeDocument/2006/relationships/slideLayout" Target="../slideLayouts/slideLayout52.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slideLayout" Target="../slideLayouts/slideLayout4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24" Type="http://schemas.openxmlformats.org/officeDocument/2006/relationships/slideLayout" Target="../slideLayouts/slideLayout51.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23" Type="http://schemas.openxmlformats.org/officeDocument/2006/relationships/slideLayout" Target="../slideLayouts/slideLayout50.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 Id="rId22" Type="http://schemas.openxmlformats.org/officeDocument/2006/relationships/slideLayout" Target="../slideLayouts/slideLayout4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theme" Target="../theme/theme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5.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6.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id="{C95395B3-9FC3-4B97-E563-E7BEC778FCA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85095" y="6600611"/>
            <a:ext cx="1563559" cy="228814"/>
          </a:xfrm>
          <a:prstGeom prst="rect">
            <a:avLst/>
          </a:prstGeom>
        </p:spPr>
      </p:pic>
    </p:spTree>
    <p:extLst>
      <p:ext uri="{BB962C8B-B14F-4D97-AF65-F5344CB8AC3E}">
        <p14:creationId xmlns:p14="http://schemas.microsoft.com/office/powerpoint/2010/main" val="1615311501"/>
      </p:ext>
    </p:extLst>
  </p:cSld>
  <p:clrMap bg1="lt1" tx1="dk1" bg2="lt2" tx2="dk2" accent1="accent1" accent2="accent2" accent3="accent3" accent4="accent4" accent5="accent5" accent6="accent6" hlink="hlink" folHlink="folHlink"/>
  <p:sldLayoutIdLst>
    <p:sldLayoutId id="2147483652" r:id="rId1"/>
    <p:sldLayoutId id="2147483654" r:id="rId2"/>
    <p:sldLayoutId id="214748367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chemeClr val="accent1"/>
                </a:solidFill>
                <a:latin typeface="Expo Arabic Light" panose="00000400000000000000" pitchFamily="2" charset="-78"/>
                <a:cs typeface="Expo Arabic Light" panose="00000400000000000000" pitchFamily="2" charset="-78"/>
              </a:rPr>
              <a:pPr algn="ctr"/>
              <a:t>‹#›</a:t>
            </a:fld>
            <a:endParaRPr lang="en-US"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78626837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 id="2147483718" r:id="rId19"/>
    <p:sldLayoutId id="2147483719" r:id="rId20"/>
    <p:sldLayoutId id="2147483720" r:id="rId21"/>
    <p:sldLayoutId id="2147483721" r:id="rId22"/>
    <p:sldLayoutId id="2147483722" r:id="rId23"/>
    <p:sldLayoutId id="2147483723"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a16="http://schemas.microsoft.com/office/drawing/2014/main" id="{7D2D563C-3296-436D-BA33-317BAB35F1C0}"/>
              </a:ext>
            </a:extLst>
          </p:cNvPr>
          <p:cNvSpPr txBox="1">
            <a:spLocks/>
          </p:cNvSpPr>
          <p:nvPr userDrawn="1"/>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sz="1200" b="1" smtClean="0">
                <a:solidFill>
                  <a:srgbClr val="03478B"/>
                </a:solidFill>
                <a:latin typeface="Expo Arabic Light" panose="00000400000000000000" pitchFamily="2" charset="-78"/>
                <a:cs typeface="Expo Arabic Light" panose="00000400000000000000" pitchFamily="2" charset="-78"/>
              </a:rPr>
              <a:pPr algn="ctr"/>
              <a:t>‹#›</a:t>
            </a:fld>
            <a:endParaRPr lang="en-US" sz="1200" b="1" dirty="0">
              <a:solidFill>
                <a:srgbClr val="03478B"/>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1017438612"/>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 id="2147483742" r:id="rId18"/>
    <p:sldLayoutId id="2147483743" r:id="rId19"/>
    <p:sldLayoutId id="2147483744" r:id="rId20"/>
    <p:sldLayoutId id="2147483745" r:id="rId21"/>
    <p:sldLayoutId id="2147483746" r:id="rId22"/>
    <p:sldLayoutId id="2147483747" r:id="rId23"/>
    <p:sldLayoutId id="2147483748" r:id="rId24"/>
    <p:sldLayoutId id="2147483863" r:id="rId2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endParaRPr lang="en-ZW"/>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ZW"/>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ZW">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ZW">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D19BFC5-E352-4E80-A57D-6F30C62119C7}" type="slidenum">
              <a:rPr lang="en-ZW" smtClean="0">
                <a:solidFill>
                  <a:prstClr val="black">
                    <a:tint val="75000"/>
                  </a:prstClr>
                </a:solidFill>
              </a:rPr>
              <a:pPr>
                <a:defRPr/>
              </a:pPr>
              <a:t>‹#›</a:t>
            </a:fld>
            <a:endParaRPr lang="en-ZW">
              <a:solidFill>
                <a:prstClr val="black">
                  <a:tint val="75000"/>
                </a:prstClr>
              </a:solidFill>
            </a:endParaRPr>
          </a:p>
        </p:txBody>
      </p:sp>
    </p:spTree>
    <p:extLst>
      <p:ext uri="{BB962C8B-B14F-4D97-AF65-F5344CB8AC3E}">
        <p14:creationId xmlns:p14="http://schemas.microsoft.com/office/powerpoint/2010/main" val="2348260882"/>
      </p:ext>
    </p:extLst>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spd="slow" advClick="0" advTm="0">
    <p:wipe/>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11733"/>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B41418-AB0A-44F1-97D8-CA54C3968A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0C8D98-2E71-41C7-9E0C-5709D9E8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12A504-97C1-4C98-A21C-675F103C9F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5F388A8-D408-476A-81A8-4C94B418A32B}"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8/23/2026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5A0F090-D46B-4721-A384-3EB01DC33AE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F4A5AAF-C269-4981-A6CF-F536A88956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1087173-C820-4743-B8A4-EDECF8A56C4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7278499"/>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10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7.xml"/><Relationship Id="rId1" Type="http://schemas.openxmlformats.org/officeDocument/2006/relationships/slideLayout" Target="../slideLayouts/slideLayout49.xml"/></Relationships>
</file>

<file path=ppt/slides/_rels/slide10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10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8.xml"/><Relationship Id="rId1" Type="http://schemas.openxmlformats.org/officeDocument/2006/relationships/slideLayout" Target="../slideLayouts/slideLayout49.xml"/></Relationships>
</file>

<file path=ppt/slides/_rels/slide10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9.xml"/></Relationships>
</file>

<file path=ppt/slides/_rels/slide10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9.xml"/><Relationship Id="rId1" Type="http://schemas.openxmlformats.org/officeDocument/2006/relationships/slideLayout" Target="../slideLayouts/slideLayout49.xml"/></Relationships>
</file>

<file path=ppt/slides/_rels/slide10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9.xml"/></Relationships>
</file>

<file path=ppt/slides/_rels/slide10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0.xml"/><Relationship Id="rId1" Type="http://schemas.openxmlformats.org/officeDocument/2006/relationships/slideLayout" Target="../slideLayouts/slideLayout49.xml"/></Relationships>
</file>

<file path=ppt/slides/_rels/slide10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9.xml"/></Relationships>
</file>

<file path=ppt/slides/_rels/slide10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1.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10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1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2.xml"/><Relationship Id="rId1" Type="http://schemas.openxmlformats.org/officeDocument/2006/relationships/slideLayout" Target="../slideLayouts/slideLayout4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9.xml"/></Relationships>
</file>

<file path=ppt/slides/_rels/slide1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11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64.xml"/><Relationship Id="rId1" Type="http://schemas.openxmlformats.org/officeDocument/2006/relationships/slideLayout" Target="../slideLayouts/slideLayout49.xml"/></Relationships>
</file>

<file path=ppt/slides/_rels/slide1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5.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1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1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66.xml"/><Relationship Id="rId1" Type="http://schemas.openxmlformats.org/officeDocument/2006/relationships/slideLayout" Target="../slideLayouts/slideLayout49.xml"/></Relationships>
</file>

<file path=ppt/slides/_rels/slide1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1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7.xml"/><Relationship Id="rId1" Type="http://schemas.openxmlformats.org/officeDocument/2006/relationships/slideLayout" Target="../slideLayouts/slideLayout49.xml"/></Relationships>
</file>

<file path=ppt/slides/_rels/slide1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1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8.xml"/><Relationship Id="rId1" Type="http://schemas.openxmlformats.org/officeDocument/2006/relationships/slideLayout" Target="../slideLayouts/slideLayout4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9.xml"/><Relationship Id="rId1" Type="http://schemas.openxmlformats.org/officeDocument/2006/relationships/slideLayout" Target="../slideLayouts/slideLayout49.xml"/></Relationships>
</file>

<file path=ppt/slides/_rels/slide1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gif"/><Relationship Id="rId1" Type="http://schemas.openxmlformats.org/officeDocument/2006/relationships/slideLayout" Target="../slideLayouts/slideLayout59.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9.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9.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52.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xml"/><Relationship Id="rId1" Type="http://schemas.openxmlformats.org/officeDocument/2006/relationships/slideLayout" Target="../slideLayouts/slideLayout6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9.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52.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gif"/><Relationship Id="rId1" Type="http://schemas.openxmlformats.org/officeDocument/2006/relationships/slideLayout" Target="../slideLayouts/slideLayout64.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49.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4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49.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7.xml"/><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4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9.xml"/><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9.xml"/></Relationships>
</file>

<file path=ppt/slides/_rels/slide4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9.xml"/></Relationships>
</file>

<file path=ppt/slides/_rels/slide5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5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4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5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4.xml"/><Relationship Id="rId1" Type="http://schemas.openxmlformats.org/officeDocument/2006/relationships/slideLayout" Target="../slideLayouts/slideLayout49.xml"/></Relationships>
</file>

<file path=ppt/slides/_rels/slide5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5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2.wdp"/></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6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6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7.xml"/><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9.xml"/></Relationships>
</file>

<file path=ppt/slides/_rels/slide6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49.xml"/></Relationships>
</file>

<file path=ppt/slides/_rels/slide6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6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6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0.xml"/><Relationship Id="rId1" Type="http://schemas.openxmlformats.org/officeDocument/2006/relationships/slideLayout" Target="../slideLayouts/slideLayout49.xml"/></Relationships>
</file>

<file path=ppt/slides/_rels/slide6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5.xml"/></Relationships>
</file>

<file path=ppt/slides/_rels/slide7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1.xml"/><Relationship Id="rId1" Type="http://schemas.openxmlformats.org/officeDocument/2006/relationships/slideLayout" Target="../slideLayouts/slideLayout49.xml"/></Relationships>
</file>

<file path=ppt/slides/_rels/slide7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7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9.xml"/></Relationships>
</file>

<file path=ppt/slides/_rels/slide7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49.xml"/></Relationships>
</file>

<file path=ppt/slides/_rels/slide7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49.xml"/></Relationships>
</file>

<file path=ppt/slides/_rels/slide7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7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9.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8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6.xml"/><Relationship Id="rId1" Type="http://schemas.openxmlformats.org/officeDocument/2006/relationships/slideLayout" Target="../slideLayouts/slideLayout49.xml"/></Relationships>
</file>

<file path=ppt/slides/_rels/slide8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8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7.xml"/><Relationship Id="rId1" Type="http://schemas.openxmlformats.org/officeDocument/2006/relationships/slideLayout" Target="../slideLayouts/slideLayout49.xml"/></Relationships>
</file>

<file path=ppt/slides/_rels/slide8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8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8.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_rels/slide8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8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9.xml"/><Relationship Id="rId1" Type="http://schemas.openxmlformats.org/officeDocument/2006/relationships/slideLayout" Target="../slideLayouts/slideLayout49.xml"/></Relationships>
</file>

<file path=ppt/slides/_rels/slide8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9.xml"/></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0.xml"/><Relationship Id="rId1" Type="http://schemas.openxmlformats.org/officeDocument/2006/relationships/slideLayout" Target="../slideLayouts/slideLayout49.xml"/></Relationships>
</file>

<file path=ppt/slides/_rels/slide8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9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1.xml"/><Relationship Id="rId1" Type="http://schemas.openxmlformats.org/officeDocument/2006/relationships/slideLayout" Target="../slideLayouts/slideLayout49.xml"/></Relationships>
</file>

<file path=ppt/slides/_rels/slide9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9.xml"/></Relationships>
</file>

<file path=ppt/slides/_rels/slide9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9.xml"/></Relationships>
</file>

<file path=ppt/slides/_rels/slide9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49.xml"/></Relationships>
</file>

<file path=ppt/slides/_rels/slide9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4.xml"/><Relationship Id="rId1" Type="http://schemas.openxmlformats.org/officeDocument/2006/relationships/slideLayout" Target="../slideLayouts/slideLayout4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9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5.xml"/><Relationship Id="rId1" Type="http://schemas.openxmlformats.org/officeDocument/2006/relationships/slideLayout" Target="../slideLayouts/slideLayout49.xml"/></Relationships>
</file>

<file path=ppt/slides/_rels/slide9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microsoft.com/office/2007/relationships/hdphoto" Target="../media/hdphoto4.wdp"/><Relationship Id="rId5" Type="http://schemas.openxmlformats.org/officeDocument/2006/relationships/image" Target="../media/image11.png"/><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D8581-3CF0-9132-D6A0-583B15F3D529}"/>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74C8244D-6529-75F1-917B-AAEF5DEAF33F}"/>
              </a:ext>
            </a:extLst>
          </p:cNvPr>
          <p:cNvSpPr/>
          <p:nvPr/>
        </p:nvSpPr>
        <p:spPr>
          <a:xfrm>
            <a:off x="8521046" y="11790"/>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 name="Freeform: Shape 6">
            <a:extLst>
              <a:ext uri="{FF2B5EF4-FFF2-40B4-BE49-F238E27FC236}">
                <a16:creationId xmlns:a16="http://schemas.microsoft.com/office/drawing/2014/main" id="{8E2C2C55-8AA4-DF42-864C-044990B82EDD}"/>
              </a:ext>
            </a:extLst>
          </p:cNvPr>
          <p:cNvSpPr/>
          <p:nvPr/>
        </p:nvSpPr>
        <p:spPr>
          <a:xfrm>
            <a:off x="7985364" y="1179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4" name="Freeform: Shape 33">
            <a:extLst>
              <a:ext uri="{FF2B5EF4-FFF2-40B4-BE49-F238E27FC236}">
                <a16:creationId xmlns:a16="http://schemas.microsoft.com/office/drawing/2014/main" id="{2DE4F7E0-BA10-667F-A510-BFC54EEBD73A}"/>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a16="http://schemas.microsoft.com/office/drawing/2014/main" id="{AC7F7BD6-26B3-8219-A6BB-C8E217DA7D19}"/>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7" name="Freeform: Shape 46">
            <a:extLst>
              <a:ext uri="{FF2B5EF4-FFF2-40B4-BE49-F238E27FC236}">
                <a16:creationId xmlns:a16="http://schemas.microsoft.com/office/drawing/2014/main" id="{D4292B83-F628-D211-6806-C1EB94CF35A0}"/>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a16="http://schemas.microsoft.com/office/drawing/2014/main" id="{2C540F1B-BE48-2D13-515D-C692FDBCB19F}"/>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a16="http://schemas.microsoft.com/office/drawing/2014/main" id="{9FE0295B-D97F-1C27-8730-19EF39A5D90A}"/>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55" name="Group 54">
            <a:extLst>
              <a:ext uri="{FF2B5EF4-FFF2-40B4-BE49-F238E27FC236}">
                <a16:creationId xmlns:a16="http://schemas.microsoft.com/office/drawing/2014/main" id="{6FAEE0D8-2561-2262-2A19-B5D33790D506}"/>
              </a:ext>
            </a:extLst>
          </p:cNvPr>
          <p:cNvGrpSpPr/>
          <p:nvPr/>
        </p:nvGrpSpPr>
        <p:grpSpPr>
          <a:xfrm>
            <a:off x="0" y="5807302"/>
            <a:ext cx="3300907" cy="1054343"/>
            <a:chOff x="0" y="5807302"/>
            <a:chExt cx="3300907" cy="1054343"/>
          </a:xfrm>
        </p:grpSpPr>
        <p:sp>
          <p:nvSpPr>
            <p:cNvPr id="52" name="Freeform: Shape 51">
              <a:extLst>
                <a:ext uri="{FF2B5EF4-FFF2-40B4-BE49-F238E27FC236}">
                  <a16:creationId xmlns:a16="http://schemas.microsoft.com/office/drawing/2014/main" id="{9E30A9A5-7785-0641-4F33-FA4AF244988C}"/>
                </a:ext>
              </a:extLst>
            </p:cNvPr>
            <p:cNvSpPr/>
            <p:nvPr/>
          </p:nvSpPr>
          <p:spPr>
            <a:xfrm flipH="1">
              <a:off x="215"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3" name="Freeform: Shape 52">
              <a:extLst>
                <a:ext uri="{FF2B5EF4-FFF2-40B4-BE49-F238E27FC236}">
                  <a16:creationId xmlns:a16="http://schemas.microsoft.com/office/drawing/2014/main" id="{B2BB785F-45E9-AEE0-1B4B-DFAD55B0EE13}"/>
                </a:ext>
              </a:extLst>
            </p:cNvPr>
            <p:cNvSpPr/>
            <p:nvPr/>
          </p:nvSpPr>
          <p:spPr>
            <a:xfrm flipH="1">
              <a:off x="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54" name="Freeform: Shape 53">
              <a:extLst>
                <a:ext uri="{FF2B5EF4-FFF2-40B4-BE49-F238E27FC236}">
                  <a16:creationId xmlns:a16="http://schemas.microsoft.com/office/drawing/2014/main" id="{DCA4F3A8-D1F2-B4AB-3416-DA4EACEB39C9}"/>
                </a:ext>
              </a:extLst>
            </p:cNvPr>
            <p:cNvSpPr/>
            <p:nvPr/>
          </p:nvSpPr>
          <p:spPr>
            <a:xfrm flipH="1">
              <a:off x="0"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pic>
        <p:nvPicPr>
          <p:cNvPr id="3" name="Picture 2">
            <a:extLst>
              <a:ext uri="{FF2B5EF4-FFF2-40B4-BE49-F238E27FC236}">
                <a16:creationId xmlns:a16="http://schemas.microsoft.com/office/drawing/2014/main" id="{30F8B6D2-2203-11B3-691B-796C810E68C3}"/>
              </a:ext>
            </a:extLst>
          </p:cNvPr>
          <p:cNvPicPr>
            <a:picLocks noChangeAspect="1"/>
          </p:cNvPicPr>
          <p:nvPr/>
        </p:nvPicPr>
        <p:blipFill>
          <a:blip r:embed="rId3"/>
          <a:stretch>
            <a:fillRect/>
          </a:stretch>
        </p:blipFill>
        <p:spPr>
          <a:xfrm>
            <a:off x="1" y="11790"/>
            <a:ext cx="12190497" cy="6834420"/>
          </a:xfrm>
          <a:prstGeom prst="rect">
            <a:avLst/>
          </a:prstGeom>
        </p:spPr>
      </p:pic>
      <p:sp>
        <p:nvSpPr>
          <p:cNvPr id="8" name="Rectangle 7">
            <a:extLst>
              <a:ext uri="{FF2B5EF4-FFF2-40B4-BE49-F238E27FC236}">
                <a16:creationId xmlns:a16="http://schemas.microsoft.com/office/drawing/2014/main" id="{994F241A-9789-3E49-D041-455488692A2B}"/>
              </a:ext>
            </a:extLst>
          </p:cNvPr>
          <p:cNvSpPr/>
          <p:nvPr/>
        </p:nvSpPr>
        <p:spPr>
          <a:xfrm>
            <a:off x="-1" y="0"/>
            <a:ext cx="12190499" cy="6846209"/>
          </a:xfrm>
          <a:prstGeom prst="rect">
            <a:avLst/>
          </a:prstGeom>
          <a:solidFill>
            <a:srgbClr val="168489">
              <a:alpha val="67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15000"/>
              </a:lnSpc>
              <a:spcBef>
                <a:spcPts val="0"/>
              </a:spcBef>
              <a:spcAft>
                <a:spcPts val="0"/>
              </a:spcAft>
              <a:buClrTx/>
              <a:buSzTx/>
              <a:buFontTx/>
              <a:buNone/>
              <a:tabLst/>
              <a:defRPr/>
            </a:pPr>
            <a:endParaRPr kumimoji="0" lang="en-US" sz="900" b="0" i="0" u="none" strike="noStrike" kern="120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9">
            <a:extLst>
              <a:ext uri="{FF2B5EF4-FFF2-40B4-BE49-F238E27FC236}">
                <a16:creationId xmlns:a16="http://schemas.microsoft.com/office/drawing/2014/main" id="{55744067-4F48-CB03-B5EF-BE73FAB1446B}"/>
              </a:ext>
            </a:extLst>
          </p:cNvPr>
          <p:cNvSpPr txBox="1"/>
          <p:nvPr/>
        </p:nvSpPr>
        <p:spPr>
          <a:xfrm>
            <a:off x="3670954" y="2239220"/>
            <a:ext cx="4969636" cy="2640723"/>
          </a:xfrm>
          <a:prstGeom prst="rect">
            <a:avLst/>
          </a:prstGeom>
          <a:noFill/>
        </p:spPr>
        <p:txBody>
          <a:bodyPr wrap="square">
            <a:spAutoFit/>
          </a:bodyPr>
          <a:lstStyle/>
          <a:p>
            <a:pPr lvl="0" algn="ctr" rtl="1">
              <a:lnSpc>
                <a:spcPct val="115000"/>
              </a:lnSpc>
              <a:defRPr/>
            </a:pPr>
            <a:r>
              <a:rPr lang="ar-SY" sz="7200" b="1" dirty="0">
                <a:solidFill>
                  <a:prstClr val="white"/>
                </a:solidFill>
                <a:latin typeface="Times New Roman" panose="02020603050405020304" pitchFamily="18" charset="0"/>
                <a:ea typeface="Calibri" panose="020F0502020204030204" pitchFamily="34" charset="0"/>
                <a:cs typeface="Sakkal Majalla" panose="02000000000000000000" pitchFamily="2" charset="-78"/>
              </a:rPr>
              <a:t>مهارات التواصل في بيئة العمل</a:t>
            </a:r>
            <a:endParaRPr kumimoji="0" lang="en-US" sz="2400" b="0" i="0" u="none" strike="noStrike" kern="1200" cap="none" spc="0" normalizeH="0" baseline="0" noProof="0" dirty="0">
              <a:ln>
                <a:noFill/>
              </a:ln>
              <a:solidFill>
                <a:prstClr val="white"/>
              </a:solidFill>
              <a:effectLst/>
              <a:uLnTx/>
              <a:uFillTx/>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28572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80">
                                          <p:stCondLst>
                                            <p:cond delay="0"/>
                                          </p:stCondLst>
                                        </p:cTn>
                                        <p:tgtEl>
                                          <p:spTgt spid="10">
                                            <p:txEl>
                                              <p:pRg st="0" end="0"/>
                                            </p:txEl>
                                          </p:spTgt>
                                        </p:tgtEl>
                                      </p:cBhvr>
                                    </p:animEffect>
                                    <p:anim calcmode="lin" valueType="num">
                                      <p:cBhvr>
                                        <p:cTn id="8" dur="1822" tmFilter="0,0; 0.14,0.36; 0.43,0.73; 0.71,0.91; 1.0,1.0">
                                          <p:stCondLst>
                                            <p:cond delay="0"/>
                                          </p:stCondLst>
                                        </p:cTn>
                                        <p:tgtEl>
                                          <p:spTgt spid="10">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10">
                                            <p:txEl>
                                              <p:pRg st="0" end="0"/>
                                            </p:txEl>
                                          </p:spTgt>
                                        </p:tgtEl>
                                      </p:cBhvr>
                                      <p:to x="100000" y="60000"/>
                                    </p:animScale>
                                    <p:animScale>
                                      <p:cBhvr>
                                        <p:cTn id="14" dur="166" decel="50000">
                                          <p:stCondLst>
                                            <p:cond delay="676"/>
                                          </p:stCondLst>
                                        </p:cTn>
                                        <p:tgtEl>
                                          <p:spTgt spid="10">
                                            <p:txEl>
                                              <p:pRg st="0" end="0"/>
                                            </p:txEl>
                                          </p:spTgt>
                                        </p:tgtEl>
                                      </p:cBhvr>
                                      <p:to x="100000" y="100000"/>
                                    </p:animScale>
                                    <p:animScale>
                                      <p:cBhvr>
                                        <p:cTn id="15" dur="26">
                                          <p:stCondLst>
                                            <p:cond delay="1312"/>
                                          </p:stCondLst>
                                        </p:cTn>
                                        <p:tgtEl>
                                          <p:spTgt spid="10">
                                            <p:txEl>
                                              <p:pRg st="0" end="0"/>
                                            </p:txEl>
                                          </p:spTgt>
                                        </p:tgtEl>
                                      </p:cBhvr>
                                      <p:to x="100000" y="80000"/>
                                    </p:animScale>
                                    <p:animScale>
                                      <p:cBhvr>
                                        <p:cTn id="16" dur="166" decel="50000">
                                          <p:stCondLst>
                                            <p:cond delay="1338"/>
                                          </p:stCondLst>
                                        </p:cTn>
                                        <p:tgtEl>
                                          <p:spTgt spid="10">
                                            <p:txEl>
                                              <p:pRg st="0" end="0"/>
                                            </p:txEl>
                                          </p:spTgt>
                                        </p:tgtEl>
                                      </p:cBhvr>
                                      <p:to x="100000" y="100000"/>
                                    </p:animScale>
                                    <p:animScale>
                                      <p:cBhvr>
                                        <p:cTn id="17" dur="26">
                                          <p:stCondLst>
                                            <p:cond delay="1642"/>
                                          </p:stCondLst>
                                        </p:cTn>
                                        <p:tgtEl>
                                          <p:spTgt spid="10">
                                            <p:txEl>
                                              <p:pRg st="0" end="0"/>
                                            </p:txEl>
                                          </p:spTgt>
                                        </p:tgtEl>
                                      </p:cBhvr>
                                      <p:to x="100000" y="90000"/>
                                    </p:animScale>
                                    <p:animScale>
                                      <p:cBhvr>
                                        <p:cTn id="18" dur="166" decel="50000">
                                          <p:stCondLst>
                                            <p:cond delay="1668"/>
                                          </p:stCondLst>
                                        </p:cTn>
                                        <p:tgtEl>
                                          <p:spTgt spid="10">
                                            <p:txEl>
                                              <p:pRg st="0" end="0"/>
                                            </p:txEl>
                                          </p:spTgt>
                                        </p:tgtEl>
                                      </p:cBhvr>
                                      <p:to x="100000" y="100000"/>
                                    </p:animScale>
                                    <p:animScale>
                                      <p:cBhvr>
                                        <p:cTn id="19" dur="26">
                                          <p:stCondLst>
                                            <p:cond delay="1808"/>
                                          </p:stCondLst>
                                        </p:cTn>
                                        <p:tgtEl>
                                          <p:spTgt spid="10">
                                            <p:txEl>
                                              <p:pRg st="0" end="0"/>
                                            </p:txEl>
                                          </p:spTgt>
                                        </p:tgtEl>
                                      </p:cBhvr>
                                      <p:to x="100000" y="95000"/>
                                    </p:animScale>
                                    <p:animScale>
                                      <p:cBhvr>
                                        <p:cTn id="20" dur="166" decel="50000">
                                          <p:stCondLst>
                                            <p:cond delay="1834"/>
                                          </p:stCondLst>
                                        </p:cTn>
                                        <p:tgtEl>
                                          <p:spTgt spid="10">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5198A7-E139-6C3C-9EA1-ABAC44FABBB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E4332EEE-9F39-916B-CC09-A49576E4108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45572E72-3425-FCA4-02F7-79EBBA5C3FA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DFFF102-6208-BA49-DFA3-A96E3AE25583}"/>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AF63EBE1-6909-4663-65FD-E0511A89A7D6}"/>
              </a:ext>
            </a:extLst>
          </p:cNvPr>
          <p:cNvSpPr txBox="1"/>
          <p:nvPr/>
        </p:nvSpPr>
        <p:spPr>
          <a:xfrm>
            <a:off x="5189135" y="1473032"/>
            <a:ext cx="6155140" cy="3539430"/>
          </a:xfrm>
          <a:prstGeom prst="rect">
            <a:avLst/>
          </a:prstGeom>
          <a:noFill/>
        </p:spPr>
        <p:txBody>
          <a:bodyPr wrap="square">
            <a:spAutoFit/>
          </a:bodyPr>
          <a:lstStyle/>
          <a:p>
            <a:pPr algn="r" rtl="1">
              <a:buNone/>
            </a:pPr>
            <a:r>
              <a:rPr lang="en-GB" sz="2800" b="1" dirty="0" err="1">
                <a:solidFill>
                  <a:srgbClr val="C00000"/>
                </a:solidFill>
                <a:latin typeface="Sakkal Majalla" panose="02000000000000000000" pitchFamily="2" charset="-78"/>
                <a:cs typeface="Sakkal Majalla" panose="02000000000000000000" pitchFamily="2" charset="-78"/>
              </a:rPr>
              <a:t>أهمية</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الاتصال</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والتواصل</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في</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بيئة</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العمل</a:t>
            </a:r>
            <a:endParaRPr lang="en-GB" sz="2800" b="1" dirty="0">
              <a:solidFill>
                <a:srgbClr val="C00000"/>
              </a:solidFill>
              <a:latin typeface="Sakkal Majalla" panose="02000000000000000000" pitchFamily="2" charset="-78"/>
              <a:cs typeface="Sakkal Majalla" panose="02000000000000000000" pitchFamily="2" charset="-78"/>
            </a:endParaRPr>
          </a:p>
          <a:p>
            <a:pPr algn="r" rtl="1">
              <a:buFont typeface="+mj-lt"/>
              <a:buAutoNum type="arabicPeriod"/>
            </a:pPr>
            <a:r>
              <a:rPr lang="en-GB" sz="2800" dirty="0" err="1">
                <a:latin typeface="Sakkal Majalla" panose="02000000000000000000" pitchFamily="2" charset="-78"/>
                <a:cs typeface="Sakkal Majalla" panose="02000000000000000000" pitchFamily="2" charset="-78"/>
              </a:rPr>
              <a:t>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رفع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كفاءة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الأداء</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تقليل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والمشكلات</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تعزيز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دعم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تعزيز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الجماعي</a:t>
            </a:r>
            <a:r>
              <a:rPr lang="en-GB" sz="2800" dirty="0">
                <a:latin typeface="Sakkal Majalla" panose="02000000000000000000" pitchFamily="2" charset="-78"/>
                <a:cs typeface="Sakkal Majalla" panose="02000000000000000000" pitchFamily="2" charset="-78"/>
              </a:rPr>
              <a:t>. </a:t>
            </a:r>
          </a:p>
          <a:p>
            <a:pPr algn="r" rtl="1">
              <a:buFont typeface="+mj-lt"/>
              <a:buAutoNum type="arabicPeriod"/>
            </a:pPr>
            <a:r>
              <a:rPr lang="en-GB" sz="2800" dirty="0" err="1">
                <a:latin typeface="Sakkal Majalla" panose="02000000000000000000" pitchFamily="2" charset="-78"/>
                <a:cs typeface="Sakkal Majalla" panose="02000000000000000000" pitchFamily="2" charset="-78"/>
              </a:rPr>
              <a:t>رفع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مستوى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الرضا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الوظيفي</a:t>
            </a:r>
            <a:r>
              <a:rPr lang="en-GB" sz="2800" dirty="0">
                <a:latin typeface="Sakkal Majalla" panose="02000000000000000000" pitchFamily="2" charset="-78"/>
                <a:cs typeface="Sakkal Majalla" panose="02000000000000000000" pitchFamily="2" charset="-78"/>
              </a:rPr>
              <a:t>.</a:t>
            </a:r>
          </a:p>
        </p:txBody>
      </p:sp>
      <p:pic>
        <p:nvPicPr>
          <p:cNvPr id="11" name="Picture 10">
            <a:extLst>
              <a:ext uri="{FF2B5EF4-FFF2-40B4-BE49-F238E27FC236}">
                <a16:creationId xmlns:a16="http://schemas.microsoft.com/office/drawing/2014/main" id="{45C39266-6868-1E90-9DBF-A1799D212D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43618116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4547489-A275-178B-62CB-4CE48A787A9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35C44EE-BC15-01BF-19D8-B01B7A36D422}"/>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124CAC1-5BCA-C9AB-9493-D97E3D6BA8A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2FABBD1-0762-AC3D-A121-3E885D38859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C5B0CA3-7E87-A87E-0F22-2347468D04E3}"/>
              </a:ext>
            </a:extLst>
          </p:cNvPr>
          <p:cNvSpPr txBox="1"/>
          <p:nvPr/>
        </p:nvSpPr>
        <p:spPr>
          <a:xfrm>
            <a:off x="4858650" y="1523464"/>
            <a:ext cx="6707875" cy="3108543"/>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البريد</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الإلكتروني</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الاحترافي</a:t>
            </a:r>
            <a:endParaRPr lang="en-GB" sz="2800" dirty="0">
              <a:solidFill>
                <a:srgbClr val="168489"/>
              </a:solidFill>
              <a:latin typeface="Sakkal Majalla" panose="02000000000000000000" pitchFamily="2" charset="-78"/>
              <a:cs typeface="Sakkal Majalla" panose="02000000000000000000" pitchFamily="2" charset="-78"/>
            </a:endParaRPr>
          </a:p>
          <a:p>
            <a:pPr algn="r" rtl="1">
              <a:buNone/>
            </a:pPr>
            <a:endParaRPr lang="ar-EG"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البريد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الإلكتروني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الاحترافي</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البريد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الإلكتروني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الاحترافي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إلكترونية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رسمية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يتم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إعدادها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وإرسالها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قواعد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ولغوية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وتنظيمية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نقل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الطلبات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واضحة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ومحترمة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وفعالة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1E5303C9-DE28-77B7-691C-4928B8E0C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334359628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4BC5CE9-9DA7-90CD-2408-4F1CD937274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589BE1C-699C-7B7D-CA25-A5020BDD884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29A82E3-6D97-451E-166A-DD4EEF33FC1A}"/>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34D21EBC-D3DA-742B-C69D-C4625AEF66F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1D2F7B5-30A4-7CD7-A280-5A84DEE81E72}"/>
              </a:ext>
            </a:extLst>
          </p:cNvPr>
          <p:cNvSpPr txBox="1"/>
          <p:nvPr/>
        </p:nvSpPr>
        <p:spPr>
          <a:xfrm>
            <a:off x="4472628" y="846356"/>
            <a:ext cx="6909700" cy="4893647"/>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آداب</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التواصل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عبر</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المنصات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الرقمية</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أصبحت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المنصات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جزءًا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اليومي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تطبيقات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المراسلة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الفورية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أنظمة</a:t>
            </a:r>
            <a:r>
              <a:rPr lang="en-GB" sz="2800" dirty="0">
                <a:latin typeface="Sakkal Majalla" panose="02000000000000000000" pitchFamily="2" charset="-78"/>
                <a:cs typeface="Sakkal Majalla" panose="02000000000000000000" pitchFamily="2" charset="-78"/>
              </a:rPr>
              <a:t> إدارة </a:t>
            </a:r>
            <a:r>
              <a:rPr lang="en-GB" sz="2800" dirty="0" err="1">
                <a:latin typeface="Sakkal Majalla" panose="02000000000000000000" pitchFamily="2" charset="-78"/>
                <a:cs typeface="Sakkal Majalla" panose="02000000000000000000" pitchFamily="2" charset="-78"/>
              </a:rPr>
              <a:t>الأعمال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المنصات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التعاونية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ولذلك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ظهرت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الحاجة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مجموعة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القواعد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والسلوكيات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وتحافظ</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الاحترافية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والاحترام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المتبادل</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solidFill>
                  <a:srgbClr val="C00000"/>
                </a:solidFill>
                <a:latin typeface="Sakkal Majalla" panose="02000000000000000000" pitchFamily="2" charset="-78"/>
                <a:cs typeface="Sakkal Majalla" panose="02000000000000000000" pitchFamily="2" charset="-78"/>
              </a:rPr>
              <a:t>مفهوم</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آداب</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التواصل</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الرقمي</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مجموعة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القواعد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والسلوكيات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تحكم</a:t>
            </a:r>
            <a:r>
              <a:rPr lang="en-GB" sz="2800" dirty="0">
                <a:latin typeface="Sakkal Majalla" panose="02000000000000000000" pitchFamily="2" charset="-78"/>
                <a:cs typeface="Sakkal Majalla" panose="02000000000000000000" pitchFamily="2" charset="-78"/>
              </a:rPr>
              <a:t> استخدام </a:t>
            </a:r>
            <a:r>
              <a:rPr lang="en-GB" sz="2800" dirty="0" err="1">
                <a:latin typeface="Sakkal Majalla" panose="02000000000000000000" pitchFamily="2" charset="-78"/>
                <a:cs typeface="Sakkal Majalla" panose="02000000000000000000" pitchFamily="2" charset="-78"/>
              </a:rPr>
              <a:t>الوسائل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والمنصات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أثناء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DA130BCC-2833-5AC1-E402-84707EDB01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25" y="2822429"/>
            <a:ext cx="3592659" cy="3592659"/>
          </a:xfrm>
          <a:prstGeom prst="rect">
            <a:avLst/>
          </a:prstGeom>
        </p:spPr>
      </p:pic>
    </p:spTree>
    <p:extLst>
      <p:ext uri="{BB962C8B-B14F-4D97-AF65-F5344CB8AC3E}">
        <p14:creationId xmlns:p14="http://schemas.microsoft.com/office/powerpoint/2010/main" val="19425267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6345158-209F-07AB-2530-75EA4BC4F821}"/>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08D16AED-5A79-99C5-DE5D-9054C8372B2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943CAD2-0160-178D-054C-4983C65D4E4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99280BE0-CA5F-F23A-B619-2EEF4CC3107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4152EC53-97A9-79AF-0D98-3FF6DA8D8373}"/>
              </a:ext>
            </a:extLst>
          </p:cNvPr>
          <p:cNvPicPr>
            <a:picLocks noChangeAspect="1"/>
          </p:cNvPicPr>
          <p:nvPr/>
        </p:nvPicPr>
        <p:blipFill>
          <a:blip r:embed="rId3"/>
          <a:stretch>
            <a:fillRect/>
          </a:stretch>
        </p:blipFill>
        <p:spPr>
          <a:xfrm>
            <a:off x="1624196" y="801396"/>
            <a:ext cx="8943607" cy="5255207"/>
          </a:xfrm>
          <a:prstGeom prst="rect">
            <a:avLst/>
          </a:prstGeom>
        </p:spPr>
      </p:pic>
    </p:spTree>
    <p:extLst>
      <p:ext uri="{BB962C8B-B14F-4D97-AF65-F5344CB8AC3E}">
        <p14:creationId xmlns:p14="http://schemas.microsoft.com/office/powerpoint/2010/main" val="40701999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732D886-76CA-C25A-74B7-67DA156A70A2}"/>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4561394-EFC2-8D47-913F-29CFC9CF648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C1009FB-3A21-2165-2C8E-4A4735D916D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1DF13F-9A93-6D96-1B4B-CFF711E53F3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7B7E0EE-9C79-6FFC-DA6D-878A30AE5602}"/>
              </a:ext>
            </a:extLst>
          </p:cNvPr>
          <p:cNvSpPr txBox="1"/>
          <p:nvPr/>
        </p:nvSpPr>
        <p:spPr>
          <a:xfrm>
            <a:off x="5189135" y="420454"/>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الاجتماعات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الافتراضية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الفعالة</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ثالثاً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الافتراضية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الفعالة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شهدت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تحولًا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كبيرًا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نحو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الافتراضية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نتيجة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التطور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وانتشار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وأصبحت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وسيلة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الافتراضية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تُعقد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باستخدام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وتقنيات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الاتصال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المرئي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والتنسيق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الحاجة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التواجد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مكان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واحد</a:t>
            </a:r>
            <a:r>
              <a:rPr lang="en-GB" sz="2800" dirty="0">
                <a:latin typeface="Sakkal Majalla" panose="02000000000000000000" pitchFamily="2" charset="-78"/>
                <a:cs typeface="Sakkal Majalla" panose="02000000000000000000" pitchFamily="2" charset="-78"/>
              </a:rPr>
              <a:t>."</a:t>
            </a:r>
          </a:p>
          <a:p>
            <a:pPr algn="r" rtl="1">
              <a:buNone/>
            </a:pPr>
            <a:r>
              <a:rPr lang="en-GB" sz="2800" dirty="0" err="1">
                <a:solidFill>
                  <a:srgbClr val="C00000"/>
                </a:solidFill>
                <a:latin typeface="Sakkal Majalla" panose="02000000000000000000" pitchFamily="2" charset="-78"/>
                <a:cs typeface="Sakkal Majalla" panose="02000000000000000000" pitchFamily="2" charset="-78"/>
              </a:rPr>
              <a:t>مزايا</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الاجتماعات</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الافتراضية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تقليل </a:t>
            </a:r>
            <a:r>
              <a:rPr lang="en-GB" sz="2800" dirty="0" err="1">
                <a:latin typeface="Sakkal Majalla" panose="02000000000000000000" pitchFamily="2" charset="-78"/>
                <a:cs typeface="Sakkal Majalla" panose="02000000000000000000" pitchFamily="2" charset="-78"/>
              </a:rPr>
              <a:t>التكاليف</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توفير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الوقت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سهولة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المشاركة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المرونة</a:t>
            </a:r>
          </a:p>
        </p:txBody>
      </p:sp>
      <p:pic>
        <p:nvPicPr>
          <p:cNvPr id="7" name="Picture 6">
            <a:extLst>
              <a:ext uri="{FF2B5EF4-FFF2-40B4-BE49-F238E27FC236}">
                <a16:creationId xmlns:a16="http://schemas.microsoft.com/office/drawing/2014/main" id="{FD8122C4-8603-31B6-E5A3-7316154CC3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25" y="3558915"/>
            <a:ext cx="4570719" cy="2619323"/>
          </a:xfrm>
          <a:prstGeom prst="rect">
            <a:avLst/>
          </a:prstGeom>
        </p:spPr>
      </p:pic>
    </p:spTree>
    <p:extLst>
      <p:ext uri="{BB962C8B-B14F-4D97-AF65-F5344CB8AC3E}">
        <p14:creationId xmlns:p14="http://schemas.microsoft.com/office/powerpoint/2010/main" val="224250760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32376A-58F3-2847-518F-C73DA10BB0B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EB8F452-7F82-1272-D19E-54E7123A716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3A30CA5-E2FF-A577-9136-94FB2395A56C}"/>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F4FAF4C-9288-4C30-2489-5097032A18F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5F4DC93C-A816-4D8F-AF9C-AAFA46D959A3}"/>
              </a:ext>
            </a:extLst>
          </p:cNvPr>
          <p:cNvPicPr>
            <a:picLocks noChangeAspect="1"/>
          </p:cNvPicPr>
          <p:nvPr/>
        </p:nvPicPr>
        <p:blipFill>
          <a:blip r:embed="rId3"/>
          <a:stretch>
            <a:fillRect/>
          </a:stretch>
        </p:blipFill>
        <p:spPr>
          <a:xfrm>
            <a:off x="971868" y="240515"/>
            <a:ext cx="10248264" cy="6376969"/>
          </a:xfrm>
          <a:prstGeom prst="rect">
            <a:avLst/>
          </a:prstGeom>
        </p:spPr>
      </p:pic>
    </p:spTree>
    <p:extLst>
      <p:ext uri="{BB962C8B-B14F-4D97-AF65-F5344CB8AC3E}">
        <p14:creationId xmlns:p14="http://schemas.microsoft.com/office/powerpoint/2010/main" val="121399565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624CD3-F1D1-5533-7DD5-7946CBDB4D8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2EEA0BC-1DA0-D7D0-241D-D8504B52CE3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4703A1C9-0F06-ACB1-B9CD-AEBA6CC271E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844026E-0E56-0B20-1F14-CBFDF8D8E32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6FB94BEE-522E-677F-F994-807F82ED7E3F}"/>
              </a:ext>
            </a:extLst>
          </p:cNvPr>
          <p:cNvSpPr txBox="1"/>
          <p:nvPr/>
        </p:nvSpPr>
        <p:spPr>
          <a:xfrm>
            <a:off x="5189135" y="495966"/>
            <a:ext cx="6155140" cy="5386090"/>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إدارة </a:t>
            </a:r>
            <a:r>
              <a:rPr lang="en-GB" sz="3200" b="1" dirty="0" err="1">
                <a:solidFill>
                  <a:srgbClr val="168489"/>
                </a:solidFill>
                <a:latin typeface="Sakkal Majalla" panose="02000000000000000000" pitchFamily="2" charset="-78"/>
                <a:cs typeface="Sakkal Majalla" panose="02000000000000000000" pitchFamily="2" charset="-78"/>
              </a:rPr>
              <a:t>الاتصال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عن</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بُعد</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600" dirty="0" err="1">
                <a:latin typeface="Sakkal Majalla" panose="02000000000000000000" pitchFamily="2" charset="-78"/>
                <a:cs typeface="Sakkal Majalla" panose="02000000000000000000" pitchFamily="2" charset="-78"/>
              </a:rPr>
              <a:t>رابعاً</a:t>
            </a:r>
            <a:r>
              <a:rPr lang="en-GB" sz="2600" dirty="0">
                <a:latin typeface="Sakkal Majalla" panose="02000000000000000000" pitchFamily="2" charset="-78"/>
                <a:cs typeface="Sakkal Majalla" panose="02000000000000000000" pitchFamily="2" charset="-78"/>
              </a:rPr>
              <a:t>: إدارة </a:t>
            </a: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بُعد</a:t>
            </a:r>
            <a:br>
              <a:rPr lang="en-GB" sz="2600" dirty="0">
                <a:latin typeface="Sakkal Majalla" panose="02000000000000000000" pitchFamily="2" charset="-78"/>
                <a:cs typeface="Sakkal Majalla" panose="02000000000000000000" pitchFamily="2" charset="-78"/>
              </a:rPr>
            </a:br>
            <a:r>
              <a:rPr lang="en-GB" sz="2600" dirty="0" err="1">
                <a:latin typeface="Sakkal Majalla" panose="02000000000000000000" pitchFamily="2" charset="-78"/>
                <a:cs typeface="Sakkal Majalla" panose="02000000000000000000" pitchFamily="2" charset="-78"/>
              </a:rPr>
              <a:t>مع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انتشار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بُعد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أصبح</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الإلكتروني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الوسيلة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الأساسية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للتنسيق</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وإدارة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الأعمال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مما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يتطلب</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تطوير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أساليب</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فعالة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لضمان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استمرارية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a:t>
            </a:r>
          </a:p>
          <a:p>
            <a:pPr algn="r" rtl="1">
              <a:buNone/>
            </a:pPr>
            <a:r>
              <a:rPr lang="en-GB" sz="2600" dirty="0" err="1">
                <a:latin typeface="Sakkal Majalla" panose="02000000000000000000" pitchFamily="2" charset="-78"/>
                <a:cs typeface="Sakkal Majalla" panose="02000000000000000000" pitchFamily="2" charset="-78"/>
              </a:rPr>
              <a:t>مفهوم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بُعد</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"إدارة </a:t>
            </a:r>
            <a:r>
              <a:rPr lang="en-GB" sz="2600" dirty="0" err="1">
                <a:latin typeface="Sakkal Majalla" panose="02000000000000000000" pitchFamily="2" charset="-78"/>
                <a:cs typeface="Sakkal Majalla" panose="02000000000000000000" pitchFamily="2" charset="-78"/>
              </a:rPr>
              <a:t>عمليات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والتنسيق</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الأفراد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والفرق</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باستخدام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الوسائل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الرقمية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دون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الحاجة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إلى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التواجد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المكاني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المشترك</a:t>
            </a:r>
            <a:r>
              <a:rPr lang="en-GB" sz="2600" dirty="0">
                <a:latin typeface="Sakkal Majalla" panose="02000000000000000000" pitchFamily="2" charset="-78"/>
                <a:cs typeface="Sakkal Majalla" panose="02000000000000000000" pitchFamily="2" charset="-78"/>
              </a:rPr>
              <a:t>."</a:t>
            </a:r>
          </a:p>
          <a:p>
            <a:pPr algn="r" rtl="1">
              <a:buNone/>
            </a:pPr>
            <a:r>
              <a:rPr lang="en-GB" sz="2600" dirty="0">
                <a:latin typeface="Sakkal Majalla" panose="02000000000000000000" pitchFamily="2" charset="-78"/>
                <a:cs typeface="Sakkal Majalla" panose="02000000000000000000" pitchFamily="2" charset="-78"/>
              </a:rPr>
              <a:t>أهمية </a:t>
            </a: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بُعد</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الحفاظ</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استمرارية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تعزيز التعاون</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تحسين </a:t>
            </a:r>
            <a:r>
              <a:rPr lang="en-GB" sz="2600" dirty="0" err="1">
                <a:latin typeface="Sakkal Majalla" panose="02000000000000000000" pitchFamily="2" charset="-78"/>
                <a:cs typeface="Sakkal Majalla" panose="02000000000000000000" pitchFamily="2" charset="-78"/>
              </a:rPr>
              <a:t>المتابعة</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دعم </a:t>
            </a:r>
            <a:r>
              <a:rPr lang="en-GB" sz="2600" dirty="0" err="1">
                <a:latin typeface="Sakkal Majalla" panose="02000000000000000000" pitchFamily="2" charset="-78"/>
                <a:cs typeface="Sakkal Majalla" panose="02000000000000000000" pitchFamily="2" charset="-78"/>
              </a:rPr>
              <a:t>اتخاذ</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القرار</a:t>
            </a:r>
            <a:endParaRPr lang="en-GB" sz="26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DF683C4F-874F-C1F4-9573-E05C078C33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721" y="2429300"/>
            <a:ext cx="4208015" cy="3193575"/>
          </a:xfrm>
          <a:prstGeom prst="rect">
            <a:avLst/>
          </a:prstGeom>
          <a:ln>
            <a:noFill/>
          </a:ln>
          <a:effectLst>
            <a:softEdge rad="112500"/>
          </a:effectLst>
        </p:spPr>
      </p:pic>
    </p:spTree>
    <p:extLst>
      <p:ext uri="{BB962C8B-B14F-4D97-AF65-F5344CB8AC3E}">
        <p14:creationId xmlns:p14="http://schemas.microsoft.com/office/powerpoint/2010/main" val="241697901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344ABCF-E106-F0D3-6047-6F452823373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1AA2CCD-D2BB-7708-0922-98E604E67B3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D98ACC9-D64A-1E77-524A-8265CE20C7B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63974230-51C1-B461-A497-DC5B95E8BDC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C019EC2-E7FB-5F89-4660-56F428563E1E}"/>
              </a:ext>
            </a:extLst>
          </p:cNvPr>
          <p:cNvSpPr txBox="1"/>
          <p:nvPr/>
        </p:nvSpPr>
        <p:spPr>
          <a:xfrm>
            <a:off x="5189135" y="328041"/>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تجنب</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أخطاء</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التواصل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الإلكتروني</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خامساً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الإلكتروني</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رغم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سهولة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الإلكتروني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البسيطة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الإضرار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بسمعة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أبرز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الغموض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الرسائل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اللغوية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التأخير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استخدام </a:t>
            </a: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مناسبة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نسيان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المرفقات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مشاركة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سرية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أثناء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مراجعة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92D103B1-2015-37DE-B6CA-A2052830A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25" y="2425391"/>
            <a:ext cx="3911222" cy="3911222"/>
          </a:xfrm>
          <a:prstGeom prst="rect">
            <a:avLst/>
          </a:prstGeom>
        </p:spPr>
      </p:pic>
    </p:spTree>
    <p:extLst>
      <p:ext uri="{BB962C8B-B14F-4D97-AF65-F5344CB8AC3E}">
        <p14:creationId xmlns:p14="http://schemas.microsoft.com/office/powerpoint/2010/main" val="85335673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2E3BE09-D84A-5F03-0946-C880C6617FF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69140FD-65F6-602A-8C44-81BE2621295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4DAEB70-AFDC-5472-67C5-E7A8505606FA}"/>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6B324E8-5B95-84D2-A15D-6DCFD47A9C04}"/>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5" name="Picture 4">
            <a:extLst>
              <a:ext uri="{FF2B5EF4-FFF2-40B4-BE49-F238E27FC236}">
                <a16:creationId xmlns:a16="http://schemas.microsoft.com/office/drawing/2014/main" id="{930F2F07-DD65-E2C8-0FF2-5D02EB12D4BD}"/>
              </a:ext>
            </a:extLst>
          </p:cNvPr>
          <p:cNvPicPr>
            <a:picLocks noChangeAspect="1"/>
          </p:cNvPicPr>
          <p:nvPr/>
        </p:nvPicPr>
        <p:blipFill>
          <a:blip r:embed="rId2"/>
          <a:stretch>
            <a:fillRect/>
          </a:stretch>
        </p:blipFill>
        <p:spPr>
          <a:xfrm>
            <a:off x="895661" y="780058"/>
            <a:ext cx="10400677" cy="5297883"/>
          </a:xfrm>
          <a:prstGeom prst="rect">
            <a:avLst/>
          </a:prstGeom>
        </p:spPr>
      </p:pic>
    </p:spTree>
    <p:extLst>
      <p:ext uri="{BB962C8B-B14F-4D97-AF65-F5344CB8AC3E}">
        <p14:creationId xmlns:p14="http://schemas.microsoft.com/office/powerpoint/2010/main" val="16264568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C213DE51-5E2F-650C-9659-767ABA56E12C}"/>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70AE246C-DD98-3735-8382-CE0D2CF8757D}"/>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A8CED67D-712C-D19E-AB16-A45625D4B4F3}"/>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6EA06294-F8ED-5717-5C3E-A8339ADAE856}"/>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7C55E8F1-C730-AB87-BED2-B49259D4917C}"/>
              </a:ext>
            </a:extLst>
          </p:cNvPr>
          <p:cNvSpPr txBox="1"/>
          <p:nvPr/>
        </p:nvSpPr>
        <p:spPr>
          <a:xfrm>
            <a:off x="0" y="0"/>
            <a:ext cx="1371599"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32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32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الخامس</a:t>
            </a:r>
            <a:endParaRPr kumimoji="0" lang="en-US" sz="32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A7EE789A-0A61-3408-E958-E2E17E873216}"/>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noProof="0"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ثانية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821858C3-487A-1FAB-5ED9-B06C2ABA276B}"/>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بناء خطة تطوير مهارات التواصل</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53444866-2823-B72E-BCAC-BA8004017743}"/>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78178CC8-DED3-F8A5-18DA-7D0FAC859C5A}"/>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0EA33CF8-E821-F4D8-A79C-B2575603F2D8}"/>
              </a:ext>
            </a:extLst>
          </p:cNvPr>
          <p:cNvGrpSpPr/>
          <p:nvPr/>
        </p:nvGrpSpPr>
        <p:grpSpPr>
          <a:xfrm>
            <a:off x="1553835" y="3257551"/>
            <a:ext cx="9746599" cy="2714977"/>
            <a:chOff x="1553835" y="3429000"/>
            <a:chExt cx="9746599" cy="2714977"/>
          </a:xfrm>
        </p:grpSpPr>
        <p:grpSp>
          <p:nvGrpSpPr>
            <p:cNvPr id="4" name="Group 3">
              <a:extLst>
                <a:ext uri="{FF2B5EF4-FFF2-40B4-BE49-F238E27FC236}">
                  <a16:creationId xmlns:a16="http://schemas.microsoft.com/office/drawing/2014/main" id="{15C89164-EF06-AB27-F6CA-80D543BE26CC}"/>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68C1975C-5C7F-D47A-F0D9-6AB8088ED59D}"/>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65D3E6C-E82E-E009-6C2A-B7E29AE78589}"/>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9EAAACE2-EFF6-0B99-B952-CE9FF97B895F}"/>
                </a:ext>
              </a:extLst>
            </p:cNvPr>
            <p:cNvSpPr txBox="1"/>
            <p:nvPr/>
          </p:nvSpPr>
          <p:spPr>
            <a:xfrm>
              <a:off x="1553835" y="3466321"/>
              <a:ext cx="8704462" cy="2677656"/>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تقييم مهارات التواصل الحالية.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تحديد نقاط القوة وفرص التحسين.</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إعداد خطة تطوير شخصية.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مؤشرات قياس التحسن.</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الممارسات اليومية للتطوير المستمر.</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578978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C9CFD47-6538-7ABA-E1B3-32B1693B2601}"/>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E2D26DBF-9D2D-0F87-41FF-AA260AB9BF2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109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D71C2D0-0FD2-43D0-0907-AC323946FC9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3441F69-8416-E821-5D9D-52E91CCF6E8D}"/>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B9AA59E-E491-1BF9-8086-747F6C3B109B}"/>
              </a:ext>
            </a:extLst>
          </p:cNvPr>
          <p:cNvSpPr txBox="1"/>
          <p:nvPr/>
        </p:nvSpPr>
        <p:spPr>
          <a:xfrm>
            <a:off x="5189135" y="1182231"/>
            <a:ext cx="6155140" cy="4647426"/>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تقييم</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مهارات</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التواصل</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الحالية</a:t>
            </a:r>
            <a:endParaRPr lang="en-GB" sz="3600" dirty="0">
              <a:solidFill>
                <a:srgbClr val="168489"/>
              </a:solidFill>
              <a:latin typeface="Sakkal Majalla" panose="02000000000000000000" pitchFamily="2" charset="-78"/>
              <a:cs typeface="Sakkal Majalla" panose="02000000000000000000" pitchFamily="2" charset="-78"/>
            </a:endParaRPr>
          </a:p>
          <a:p>
            <a:pPr algn="r" rtl="1">
              <a:buNone/>
            </a:pPr>
            <a:r>
              <a:rPr lang="en-GB" sz="2600" dirty="0" err="1">
                <a:latin typeface="Sakkal Majalla" panose="02000000000000000000" pitchFamily="2" charset="-78"/>
                <a:cs typeface="Sakkal Majalla" panose="02000000000000000000" pitchFamily="2" charset="-78"/>
              </a:rPr>
              <a:t>مفهوم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تقييم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مهارات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التواصل</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عملية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قياس</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وتحليل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مستوى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أداء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الفرد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مختلف</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جوانب</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والتفاعل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الآخرين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بهدف</a:t>
            </a:r>
            <a:r>
              <a:rPr lang="en-GB" sz="2600" dirty="0">
                <a:latin typeface="Sakkal Majalla" panose="02000000000000000000" pitchFamily="2" charset="-78"/>
                <a:cs typeface="Sakkal Majalla" panose="02000000000000000000" pitchFamily="2" charset="-78"/>
              </a:rPr>
              <a:t> تحديد </a:t>
            </a:r>
            <a:r>
              <a:rPr lang="en-GB" sz="2600" dirty="0" err="1">
                <a:latin typeface="Sakkal Majalla" panose="02000000000000000000" pitchFamily="2" charset="-78"/>
                <a:cs typeface="Sakkal Majalla" panose="02000000000000000000" pitchFamily="2" charset="-78"/>
              </a:rPr>
              <a:t>نقاط</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القوة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ومجالات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التحسين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ووضع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خطط</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تطوير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مناسبة</a:t>
            </a:r>
            <a:r>
              <a:rPr lang="en-GB" sz="2600" dirty="0">
                <a:latin typeface="Sakkal Majalla" panose="02000000000000000000" pitchFamily="2" charset="-78"/>
                <a:cs typeface="Sakkal Majalla" panose="02000000000000000000" pitchFamily="2" charset="-78"/>
              </a:rPr>
              <a:t>."</a:t>
            </a:r>
          </a:p>
          <a:p>
            <a:pPr algn="r" rtl="1">
              <a:buNone/>
            </a:pPr>
            <a:r>
              <a:rPr lang="en-GB" sz="2800" dirty="0">
                <a:solidFill>
                  <a:srgbClr val="C00000"/>
                </a:solidFill>
                <a:latin typeface="Sakkal Majalla" panose="02000000000000000000" pitchFamily="2" charset="-78"/>
                <a:cs typeface="Sakkal Majalla" panose="02000000000000000000" pitchFamily="2" charset="-78"/>
              </a:rPr>
              <a:t>أهمية </a:t>
            </a:r>
            <a:r>
              <a:rPr lang="en-GB" sz="2800" dirty="0" err="1">
                <a:solidFill>
                  <a:srgbClr val="C00000"/>
                </a:solidFill>
                <a:latin typeface="Sakkal Majalla" panose="02000000000000000000" pitchFamily="2" charset="-78"/>
                <a:cs typeface="Sakkal Majalla" panose="02000000000000000000" pitchFamily="2" charset="-78"/>
              </a:rPr>
              <a:t>التقييم</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معرفة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المستوى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الحالي</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تحديد </a:t>
            </a:r>
            <a:r>
              <a:rPr lang="en-GB" sz="2600" dirty="0" err="1">
                <a:latin typeface="Sakkal Majalla" panose="02000000000000000000" pitchFamily="2" charset="-78"/>
                <a:cs typeface="Sakkal Majalla" panose="02000000000000000000" pitchFamily="2" charset="-78"/>
              </a:rPr>
              <a:t>الاحتياجات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التدريبية</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تحسين </a:t>
            </a:r>
            <a:r>
              <a:rPr lang="en-GB" sz="2600" dirty="0" err="1">
                <a:latin typeface="Sakkal Majalla" panose="02000000000000000000" pitchFamily="2" charset="-78"/>
                <a:cs typeface="Sakkal Majalla" panose="02000000000000000000" pitchFamily="2" charset="-78"/>
              </a:rPr>
              <a:t>الأداء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الوظيفي</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تعزيز </a:t>
            </a:r>
            <a:r>
              <a:rPr lang="en-GB" sz="2600" dirty="0" err="1">
                <a:latin typeface="Sakkal Majalla" panose="02000000000000000000" pitchFamily="2" charset="-78"/>
                <a:cs typeface="Sakkal Majalla" panose="02000000000000000000" pitchFamily="2" charset="-78"/>
              </a:rPr>
              <a:t>الثقة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بالنفس</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دعم </a:t>
            </a:r>
            <a:r>
              <a:rPr lang="en-GB" sz="2600" dirty="0" err="1">
                <a:latin typeface="Sakkal Majalla" panose="02000000000000000000" pitchFamily="2" charset="-78"/>
                <a:cs typeface="Sakkal Majalla" panose="02000000000000000000" pitchFamily="2" charset="-78"/>
              </a:rPr>
              <a:t>التطوير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المستمر</a:t>
            </a:r>
            <a:endParaRPr lang="en-GB" sz="26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8F94C9F5-7E7F-A3C3-84E5-BBD35531D6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281248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8AD9DA3-61C1-52B0-ACBD-17DF02F1326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8095E22-EA27-363F-2B8F-00CF164DC06D}"/>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CDF797F-B0CF-FE29-68A1-6EB8B333D3A3}"/>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A647376-B64F-1363-3F64-273748AB38A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BB69DC24-259B-8EA9-7FBA-BF034AB3F330}"/>
              </a:ext>
            </a:extLst>
          </p:cNvPr>
          <p:cNvSpPr txBox="1"/>
          <p:nvPr/>
        </p:nvSpPr>
        <p:spPr>
          <a:xfrm>
            <a:off x="5029200" y="1361828"/>
            <a:ext cx="6155140" cy="4524315"/>
          </a:xfrm>
          <a:prstGeom prst="rect">
            <a:avLst/>
          </a:prstGeom>
          <a:noFill/>
        </p:spPr>
        <p:txBody>
          <a:bodyPr wrap="square">
            <a:spAutoFit/>
          </a:bodyPr>
          <a:lstStyle/>
          <a:p>
            <a:pPr algn="r" rtl="1">
              <a:buNone/>
            </a:pPr>
            <a:r>
              <a:rPr lang="en-GB" sz="3200" b="1" dirty="0" err="1">
                <a:latin typeface="Sakkal Majalla" panose="02000000000000000000" pitchFamily="2" charset="-78"/>
                <a:cs typeface="Sakkal Majalla" panose="02000000000000000000" pitchFamily="2" charset="-78"/>
              </a:rPr>
              <a:t>خصائص</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الاتصال</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الفعال</a:t>
            </a:r>
            <a:r>
              <a:rPr lang="en-GB" sz="3200" b="1" dirty="0">
                <a:latin typeface="Sakkal Majalla" panose="02000000000000000000" pitchFamily="2" charset="-78"/>
                <a:cs typeface="Sakkal Majalla" panose="02000000000000000000" pitchFamily="2" charset="-78"/>
              </a:rPr>
              <a:t>:</a:t>
            </a:r>
            <a:endParaRPr lang="en-GB" sz="32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الوضوح</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الدقة</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الاختصار</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دون</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إخلال</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السرعة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المناسبة</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الموضوعية</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حسن</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اختيار</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الوسيلة</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التوقيت</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المناسب</a:t>
            </a:r>
            <a:r>
              <a:rPr lang="en-GB" sz="32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3200" dirty="0" err="1">
                <a:latin typeface="Sakkal Majalla" panose="02000000000000000000" pitchFamily="2" charset="-78"/>
                <a:cs typeface="Sakkal Majalla" panose="02000000000000000000" pitchFamily="2" charset="-78"/>
              </a:rPr>
              <a:t>مراعاة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الفروق</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الفردية</a:t>
            </a:r>
            <a:r>
              <a:rPr lang="en-GB" sz="32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BAA51EF1-3F5E-C836-B4AA-AA76F0A20E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4486" y="2138741"/>
            <a:ext cx="3911222" cy="3911222"/>
          </a:xfrm>
          <a:prstGeom prst="rect">
            <a:avLst/>
          </a:prstGeom>
        </p:spPr>
      </p:pic>
    </p:spTree>
    <p:extLst>
      <p:ext uri="{BB962C8B-B14F-4D97-AF65-F5344CB8AC3E}">
        <p14:creationId xmlns:p14="http://schemas.microsoft.com/office/powerpoint/2010/main" val="44509938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0F9E5BF-2EFF-F608-DED7-C0548D6674FA}"/>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87D2905-BEAA-43CA-B049-34B9B1C697A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8C9CC83-6E25-220D-1648-A6FAA63987F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362B876-5A64-639B-E742-C596CB6906B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3DCC44C-E1E6-EE17-E412-95819C48D88D}"/>
              </a:ext>
            </a:extLst>
          </p:cNvPr>
          <p:cNvSpPr txBox="1"/>
          <p:nvPr/>
        </p:nvSpPr>
        <p:spPr>
          <a:xfrm>
            <a:off x="5079953" y="538659"/>
            <a:ext cx="6708822" cy="5324535"/>
          </a:xfrm>
          <a:prstGeom prst="rect">
            <a:avLst/>
          </a:prstGeom>
          <a:noFill/>
        </p:spPr>
        <p:txBody>
          <a:bodyPr wrap="square">
            <a:spAutoFit/>
          </a:bodyPr>
          <a:lstStyle/>
          <a:p>
            <a:pPr algn="r" rtl="1">
              <a:buNone/>
            </a:pPr>
            <a:r>
              <a:rPr lang="ar-EG" sz="3200" b="1" dirty="0">
                <a:solidFill>
                  <a:srgbClr val="168489"/>
                </a:solidFill>
                <a:latin typeface="Sakkal Majalla" panose="02000000000000000000" pitchFamily="2" charset="-78"/>
                <a:cs typeface="Sakkal Majalla" panose="02000000000000000000" pitchFamily="2" charset="-78"/>
              </a:rPr>
              <a:t>ت</a:t>
            </a:r>
            <a:r>
              <a:rPr lang="en-GB" sz="3200" b="1" dirty="0" err="1">
                <a:solidFill>
                  <a:srgbClr val="168489"/>
                </a:solidFill>
                <a:latin typeface="Sakkal Majalla" panose="02000000000000000000" pitchFamily="2" charset="-78"/>
                <a:cs typeface="Sakkal Majalla" panose="02000000000000000000" pitchFamily="2" charset="-78"/>
              </a:rPr>
              <a:t>حديد</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نقاط</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القوة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وفرص</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التحسين</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نقاط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القوة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المهارات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والسلوكيات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يؤديها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بكفاءة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وتميز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وتساعده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تحقيق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نتائج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أمثلة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نقاط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القوة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حسن</a:t>
            </a:r>
            <a:r>
              <a:rPr lang="en-GB" sz="2800" dirty="0">
                <a:latin typeface="Sakkal Majalla" panose="02000000000000000000" pitchFamily="2" charset="-78"/>
                <a:cs typeface="Sakkal Majalla" panose="02000000000000000000" pitchFamily="2" charset="-78"/>
              </a:rPr>
              <a:t> الاستماع</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أثناء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الحديث</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القدرة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الإقناع</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إدارة </a:t>
            </a:r>
            <a:r>
              <a:rPr lang="en-GB" sz="2800" dirty="0" err="1">
                <a:latin typeface="Sakkal Majalla" panose="02000000000000000000" pitchFamily="2" charset="-78"/>
                <a:cs typeface="Sakkal Majalla" panose="02000000000000000000" pitchFamily="2" charset="-78"/>
              </a:rPr>
              <a:t>النقاشات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الكتابي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الجيد</a:t>
            </a:r>
            <a:endParaRPr lang="en-GB"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فرص</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التحسين</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الجوانب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تحتاج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لتحقيق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مستوى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الكفاءة."</a:t>
            </a:r>
          </a:p>
        </p:txBody>
      </p:sp>
      <p:pic>
        <p:nvPicPr>
          <p:cNvPr id="7" name="Picture 6">
            <a:extLst>
              <a:ext uri="{FF2B5EF4-FFF2-40B4-BE49-F238E27FC236}">
                <a16:creationId xmlns:a16="http://schemas.microsoft.com/office/drawing/2014/main" id="{8FA8FA8C-2A21-D9CB-C1FD-F4B38532B2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302" y="2321303"/>
            <a:ext cx="3911222" cy="3911222"/>
          </a:xfrm>
          <a:prstGeom prst="rect">
            <a:avLst/>
          </a:prstGeom>
        </p:spPr>
      </p:pic>
    </p:spTree>
    <p:extLst>
      <p:ext uri="{BB962C8B-B14F-4D97-AF65-F5344CB8AC3E}">
        <p14:creationId xmlns:p14="http://schemas.microsoft.com/office/powerpoint/2010/main" val="180975347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03C5CF-2724-7366-82C5-D8E121CAD47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1310A60D-ED6B-ED16-1D89-6A78BF40A5AB}"/>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9D9F684-520D-A675-DAD0-A224F69578D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715C38B-52DE-8136-5D0C-CF33868FE97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grpSp>
        <p:nvGrpSpPr>
          <p:cNvPr id="4" name="Group 3">
            <a:extLst>
              <a:ext uri="{FF2B5EF4-FFF2-40B4-BE49-F238E27FC236}">
                <a16:creationId xmlns:a16="http://schemas.microsoft.com/office/drawing/2014/main" id="{B02B169B-F9B1-8127-2E10-4C498B72C3FF}"/>
              </a:ext>
            </a:extLst>
          </p:cNvPr>
          <p:cNvGrpSpPr/>
          <p:nvPr/>
        </p:nvGrpSpPr>
        <p:grpSpPr>
          <a:xfrm>
            <a:off x="1965198" y="665825"/>
            <a:ext cx="8024964" cy="5695321"/>
            <a:chOff x="967372" y="350943"/>
            <a:chExt cx="8261605" cy="5995398"/>
          </a:xfrm>
        </p:grpSpPr>
        <p:sp>
          <p:nvSpPr>
            <p:cNvPr id="28" name="Title 2">
              <a:extLst>
                <a:ext uri="{FF2B5EF4-FFF2-40B4-BE49-F238E27FC236}">
                  <a16:creationId xmlns:a16="http://schemas.microsoft.com/office/drawing/2014/main" id="{682E050D-00AA-48DD-AF93-D23E3D545BDA}"/>
                </a:ext>
              </a:extLst>
            </p:cNvPr>
            <p:cNvSpPr txBox="1">
              <a:spLocks/>
            </p:cNvSpPr>
            <p:nvPr/>
          </p:nvSpPr>
          <p:spPr>
            <a:xfrm>
              <a:off x="4247836" y="350943"/>
              <a:ext cx="434340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algn="ctr" rtl="1">
                <a:defRPr/>
              </a:pPr>
              <a:r>
                <a:rPr lang="ar-SA" b="1" dirty="0">
                  <a:solidFill>
                    <a:srgbClr val="002060"/>
                  </a:solidFill>
                  <a:latin typeface="Sakkal Majalla" panose="02000000000000000000" pitchFamily="2" charset="-78"/>
                  <a:cs typeface="Sakkal Majalla" panose="02000000000000000000" pitchFamily="2" charset="-78"/>
                </a:rPr>
                <a:t>أمثلة فرص التحسين</a:t>
              </a:r>
              <a:endParaRPr lang="en-US" dirty="0">
                <a:solidFill>
                  <a:srgbClr val="262626">
                    <a:lumMod val="50000"/>
                    <a:lumOff val="50000"/>
                  </a:srgbClr>
                </a:solidFill>
                <a:latin typeface="Cairo"/>
              </a:endParaRPr>
            </a:p>
          </p:txBody>
        </p:sp>
        <p:grpSp>
          <p:nvGrpSpPr>
            <p:cNvPr id="40" name="Group 39">
              <a:extLst>
                <a:ext uri="{FF2B5EF4-FFF2-40B4-BE49-F238E27FC236}">
                  <a16:creationId xmlns:a16="http://schemas.microsoft.com/office/drawing/2014/main" id="{5C5346D2-5616-4A77-8693-CF432E0011EB}"/>
                </a:ext>
              </a:extLst>
            </p:cNvPr>
            <p:cNvGrpSpPr/>
            <p:nvPr/>
          </p:nvGrpSpPr>
          <p:grpSpPr>
            <a:xfrm>
              <a:off x="967372" y="1361846"/>
              <a:ext cx="8261605" cy="4984495"/>
              <a:chOff x="1078209" y="1314692"/>
              <a:chExt cx="8261605" cy="4984495"/>
            </a:xfrm>
          </p:grpSpPr>
          <p:grpSp>
            <p:nvGrpSpPr>
              <p:cNvPr id="41" name="Group 40">
                <a:extLst>
                  <a:ext uri="{FF2B5EF4-FFF2-40B4-BE49-F238E27FC236}">
                    <a16:creationId xmlns:a16="http://schemas.microsoft.com/office/drawing/2014/main" id="{47C73F0D-7CFA-4E3B-A297-D2628EC1844F}"/>
                  </a:ext>
                </a:extLst>
              </p:cNvPr>
              <p:cNvGrpSpPr/>
              <p:nvPr/>
            </p:nvGrpSpPr>
            <p:grpSpPr>
              <a:xfrm>
                <a:off x="1078209" y="1340768"/>
                <a:ext cx="5359955" cy="4899954"/>
                <a:chOff x="1280940" y="1336967"/>
                <a:chExt cx="5359955" cy="4899954"/>
              </a:xfrm>
            </p:grpSpPr>
            <p:sp>
              <p:nvSpPr>
                <p:cNvPr id="52" name="Line 5">
                  <a:extLst>
                    <a:ext uri="{FF2B5EF4-FFF2-40B4-BE49-F238E27FC236}">
                      <a16:creationId xmlns:a16="http://schemas.microsoft.com/office/drawing/2014/main" id="{7E2D924D-39EB-408A-859D-F424D06F0C06}"/>
                    </a:ext>
                  </a:extLst>
                </p:cNvPr>
                <p:cNvSpPr>
                  <a:spLocks noChangeShapeType="1"/>
                </p:cNvSpPr>
                <p:nvPr/>
              </p:nvSpPr>
              <p:spPr bwMode="auto">
                <a:xfrm>
                  <a:off x="4713291" y="423696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3" name="Line 6">
                  <a:extLst>
                    <a:ext uri="{FF2B5EF4-FFF2-40B4-BE49-F238E27FC236}">
                      <a16:creationId xmlns:a16="http://schemas.microsoft.com/office/drawing/2014/main" id="{E5AACB64-46A4-428C-82DD-A1AE27F5D758}"/>
                    </a:ext>
                  </a:extLst>
                </p:cNvPr>
                <p:cNvSpPr>
                  <a:spLocks noChangeShapeType="1"/>
                </p:cNvSpPr>
                <p:nvPr/>
              </p:nvSpPr>
              <p:spPr bwMode="auto">
                <a:xfrm>
                  <a:off x="4713291" y="4236969"/>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4" name="Freeform 7">
                  <a:extLst>
                    <a:ext uri="{FF2B5EF4-FFF2-40B4-BE49-F238E27FC236}">
                      <a16:creationId xmlns:a16="http://schemas.microsoft.com/office/drawing/2014/main" id="{7AACBC66-C1BA-4F77-8380-DC958C92D8E9}"/>
                    </a:ext>
                  </a:extLst>
                </p:cNvPr>
                <p:cNvSpPr>
                  <a:spLocks/>
                </p:cNvSpPr>
                <p:nvPr/>
              </p:nvSpPr>
              <p:spPr bwMode="auto">
                <a:xfrm>
                  <a:off x="2208118" y="2543730"/>
                  <a:ext cx="2972818" cy="1265606"/>
                </a:xfrm>
                <a:custGeom>
                  <a:avLst/>
                  <a:gdLst>
                    <a:gd name="T0" fmla="*/ 2386 w 2722"/>
                    <a:gd name="T1" fmla="*/ 0 h 1161"/>
                    <a:gd name="T2" fmla="*/ 25 w 2722"/>
                    <a:gd name="T3" fmla="*/ 971 h 1161"/>
                    <a:gd name="T4" fmla="*/ 0 w 2722"/>
                    <a:gd name="T5" fmla="*/ 1066 h 1161"/>
                    <a:gd name="T6" fmla="*/ 2722 w 2722"/>
                    <a:gd name="T7" fmla="*/ 639 h 1161"/>
                    <a:gd name="T8" fmla="*/ 2386 w 2722"/>
                    <a:gd name="T9" fmla="*/ 0 h 1161"/>
                  </a:gdLst>
                  <a:ahLst/>
                  <a:cxnLst>
                    <a:cxn ang="0">
                      <a:pos x="T0" y="T1"/>
                    </a:cxn>
                    <a:cxn ang="0">
                      <a:pos x="T2" y="T3"/>
                    </a:cxn>
                    <a:cxn ang="0">
                      <a:pos x="T4" y="T5"/>
                    </a:cxn>
                    <a:cxn ang="0">
                      <a:pos x="T6" y="T7"/>
                    </a:cxn>
                    <a:cxn ang="0">
                      <a:pos x="T8" y="T9"/>
                    </a:cxn>
                  </a:cxnLst>
                  <a:rect l="0" t="0" r="r" b="b"/>
                  <a:pathLst>
                    <a:path w="2722" h="1161">
                      <a:moveTo>
                        <a:pt x="2386" y="0"/>
                      </a:moveTo>
                      <a:cubicBezTo>
                        <a:pt x="2386" y="0"/>
                        <a:pt x="1116" y="1031"/>
                        <a:pt x="25" y="971"/>
                      </a:cubicBezTo>
                      <a:cubicBezTo>
                        <a:pt x="0" y="1066"/>
                        <a:pt x="0" y="1066"/>
                        <a:pt x="0" y="1066"/>
                      </a:cubicBezTo>
                      <a:cubicBezTo>
                        <a:pt x="0" y="1066"/>
                        <a:pt x="756" y="1161"/>
                        <a:pt x="2722" y="639"/>
                      </a:cubicBezTo>
                      <a:lnTo>
                        <a:pt x="2386" y="0"/>
                      </a:lnTo>
                      <a:close/>
                    </a:path>
                  </a:pathLst>
                </a:custGeom>
                <a:solidFill>
                  <a:srgbClr val="023568"/>
                </a:solidFill>
                <a:ln w="9525">
                  <a:noFill/>
                  <a:round/>
                  <a:headEnd/>
                  <a:tailEnd/>
                </a:ln>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5" name="Freeform 8">
                  <a:extLst>
                    <a:ext uri="{FF2B5EF4-FFF2-40B4-BE49-F238E27FC236}">
                      <a16:creationId xmlns:a16="http://schemas.microsoft.com/office/drawing/2014/main" id="{7622A859-266D-4785-A848-EC889397E8DD}"/>
                    </a:ext>
                  </a:extLst>
                </p:cNvPr>
                <p:cNvSpPr>
                  <a:spLocks/>
                </p:cNvSpPr>
                <p:nvPr/>
              </p:nvSpPr>
              <p:spPr bwMode="auto">
                <a:xfrm>
                  <a:off x="2208118" y="3846341"/>
                  <a:ext cx="2972818" cy="1265606"/>
                </a:xfrm>
                <a:custGeom>
                  <a:avLst/>
                  <a:gdLst>
                    <a:gd name="T0" fmla="*/ 2386 w 2722"/>
                    <a:gd name="T1" fmla="*/ 1161 h 1161"/>
                    <a:gd name="T2" fmla="*/ 25 w 2722"/>
                    <a:gd name="T3" fmla="*/ 191 h 1161"/>
                    <a:gd name="T4" fmla="*/ 0 w 2722"/>
                    <a:gd name="T5" fmla="*/ 95 h 1161"/>
                    <a:gd name="T6" fmla="*/ 2722 w 2722"/>
                    <a:gd name="T7" fmla="*/ 523 h 1161"/>
                    <a:gd name="T8" fmla="*/ 2386 w 2722"/>
                    <a:gd name="T9" fmla="*/ 1161 h 1161"/>
                  </a:gdLst>
                  <a:ahLst/>
                  <a:cxnLst>
                    <a:cxn ang="0">
                      <a:pos x="T0" y="T1"/>
                    </a:cxn>
                    <a:cxn ang="0">
                      <a:pos x="T2" y="T3"/>
                    </a:cxn>
                    <a:cxn ang="0">
                      <a:pos x="T4" y="T5"/>
                    </a:cxn>
                    <a:cxn ang="0">
                      <a:pos x="T6" y="T7"/>
                    </a:cxn>
                    <a:cxn ang="0">
                      <a:pos x="T8" y="T9"/>
                    </a:cxn>
                  </a:cxnLst>
                  <a:rect l="0" t="0" r="r" b="b"/>
                  <a:pathLst>
                    <a:path w="2722" h="1161">
                      <a:moveTo>
                        <a:pt x="2386" y="1161"/>
                      </a:moveTo>
                      <a:cubicBezTo>
                        <a:pt x="2386" y="1161"/>
                        <a:pt x="1116" y="131"/>
                        <a:pt x="25" y="191"/>
                      </a:cubicBezTo>
                      <a:cubicBezTo>
                        <a:pt x="0" y="95"/>
                        <a:pt x="0" y="95"/>
                        <a:pt x="0" y="95"/>
                      </a:cubicBezTo>
                      <a:cubicBezTo>
                        <a:pt x="0" y="95"/>
                        <a:pt x="756" y="0"/>
                        <a:pt x="2722" y="523"/>
                      </a:cubicBezTo>
                      <a:lnTo>
                        <a:pt x="2386" y="1161"/>
                      </a:lnTo>
                      <a:close/>
                    </a:path>
                  </a:pathLst>
                </a:custGeom>
                <a:solidFill>
                  <a:srgbClr val="268CAB"/>
                </a:solidFill>
                <a:ln w="9525">
                  <a:noFill/>
                  <a:round/>
                  <a:headEnd/>
                  <a:tailEnd/>
                </a:ln>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6" name="Freeform 9">
                  <a:extLst>
                    <a:ext uri="{FF2B5EF4-FFF2-40B4-BE49-F238E27FC236}">
                      <a16:creationId xmlns:a16="http://schemas.microsoft.com/office/drawing/2014/main" id="{8CFA8729-6CB7-4827-BB22-311C19B21C4E}"/>
                    </a:ext>
                  </a:extLst>
                </p:cNvPr>
                <p:cNvSpPr>
                  <a:spLocks/>
                </p:cNvSpPr>
                <p:nvPr/>
              </p:nvSpPr>
              <p:spPr bwMode="auto">
                <a:xfrm>
                  <a:off x="2346274" y="3428846"/>
                  <a:ext cx="3596987" cy="838803"/>
                </a:xfrm>
                <a:custGeom>
                  <a:avLst/>
                  <a:gdLst>
                    <a:gd name="T0" fmla="*/ 3293 w 3293"/>
                    <a:gd name="T1" fmla="*/ 0 h 769"/>
                    <a:gd name="T2" fmla="*/ 0 w 3293"/>
                    <a:gd name="T3" fmla="*/ 339 h 769"/>
                    <a:gd name="T4" fmla="*/ 0 w 3293"/>
                    <a:gd name="T5" fmla="*/ 424 h 769"/>
                    <a:gd name="T6" fmla="*/ 3293 w 3293"/>
                    <a:gd name="T7" fmla="*/ 769 h 769"/>
                    <a:gd name="T8" fmla="*/ 3293 w 3293"/>
                    <a:gd name="T9" fmla="*/ 0 h 769"/>
                  </a:gdLst>
                  <a:ahLst/>
                  <a:cxnLst>
                    <a:cxn ang="0">
                      <a:pos x="T0" y="T1"/>
                    </a:cxn>
                    <a:cxn ang="0">
                      <a:pos x="T2" y="T3"/>
                    </a:cxn>
                    <a:cxn ang="0">
                      <a:pos x="T4" y="T5"/>
                    </a:cxn>
                    <a:cxn ang="0">
                      <a:pos x="T6" y="T7"/>
                    </a:cxn>
                    <a:cxn ang="0">
                      <a:pos x="T8" y="T9"/>
                    </a:cxn>
                  </a:cxnLst>
                  <a:rect l="0" t="0" r="r" b="b"/>
                  <a:pathLst>
                    <a:path w="3293" h="769">
                      <a:moveTo>
                        <a:pt x="3293" y="0"/>
                      </a:moveTo>
                      <a:cubicBezTo>
                        <a:pt x="3293" y="0"/>
                        <a:pt x="1091" y="438"/>
                        <a:pt x="0" y="339"/>
                      </a:cubicBezTo>
                      <a:cubicBezTo>
                        <a:pt x="0" y="424"/>
                        <a:pt x="0" y="424"/>
                        <a:pt x="0" y="424"/>
                      </a:cubicBezTo>
                      <a:cubicBezTo>
                        <a:pt x="0" y="424"/>
                        <a:pt x="1384" y="477"/>
                        <a:pt x="3293" y="769"/>
                      </a:cubicBezTo>
                      <a:lnTo>
                        <a:pt x="3293" y="0"/>
                      </a:lnTo>
                      <a:close/>
                    </a:path>
                  </a:pathLst>
                </a:custGeom>
                <a:solidFill>
                  <a:srgbClr val="1673A3"/>
                </a:solidFill>
                <a:ln w="9525">
                  <a:noFill/>
                  <a:round/>
                  <a:headEnd/>
                  <a:tailEnd/>
                </a:ln>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7" name="Freeform 10">
                  <a:extLst>
                    <a:ext uri="{FF2B5EF4-FFF2-40B4-BE49-F238E27FC236}">
                      <a16:creationId xmlns:a16="http://schemas.microsoft.com/office/drawing/2014/main" id="{1548ABF0-72F7-428A-95EA-11513D5FA6FA}"/>
                    </a:ext>
                  </a:extLst>
                </p:cNvPr>
                <p:cNvSpPr>
                  <a:spLocks/>
                </p:cNvSpPr>
                <p:nvPr/>
              </p:nvSpPr>
              <p:spPr bwMode="auto">
                <a:xfrm>
                  <a:off x="2235256" y="1744399"/>
                  <a:ext cx="2220362" cy="1872505"/>
                </a:xfrm>
                <a:custGeom>
                  <a:avLst/>
                  <a:gdLst>
                    <a:gd name="T0" fmla="*/ 1281 w 2033"/>
                    <a:gd name="T1" fmla="*/ 0 h 1719"/>
                    <a:gd name="T2" fmla="*/ 0 w 2033"/>
                    <a:gd name="T3" fmla="*/ 1528 h 1719"/>
                    <a:gd name="T4" fmla="*/ 0 w 2033"/>
                    <a:gd name="T5" fmla="*/ 1641 h 1719"/>
                    <a:gd name="T6" fmla="*/ 2033 w 2033"/>
                    <a:gd name="T7" fmla="*/ 310 h 1719"/>
                    <a:gd name="T8" fmla="*/ 1281 w 2033"/>
                    <a:gd name="T9" fmla="*/ 0 h 1719"/>
                  </a:gdLst>
                  <a:ahLst/>
                  <a:cxnLst>
                    <a:cxn ang="0">
                      <a:pos x="T0" y="T1"/>
                    </a:cxn>
                    <a:cxn ang="0">
                      <a:pos x="T2" y="T3"/>
                    </a:cxn>
                    <a:cxn ang="0">
                      <a:pos x="T4" y="T5"/>
                    </a:cxn>
                    <a:cxn ang="0">
                      <a:pos x="T6" y="T7"/>
                    </a:cxn>
                    <a:cxn ang="0">
                      <a:pos x="T8" y="T9"/>
                    </a:cxn>
                  </a:cxnLst>
                  <a:rect l="0" t="0" r="r" b="b"/>
                  <a:pathLst>
                    <a:path w="2033" h="1719">
                      <a:moveTo>
                        <a:pt x="1281" y="0"/>
                      </a:moveTo>
                      <a:cubicBezTo>
                        <a:pt x="1281" y="0"/>
                        <a:pt x="822" y="1383"/>
                        <a:pt x="0" y="1528"/>
                      </a:cubicBezTo>
                      <a:cubicBezTo>
                        <a:pt x="0" y="1641"/>
                        <a:pt x="0" y="1641"/>
                        <a:pt x="0" y="1641"/>
                      </a:cubicBezTo>
                      <a:cubicBezTo>
                        <a:pt x="0" y="1641"/>
                        <a:pt x="1182" y="1719"/>
                        <a:pt x="2033" y="310"/>
                      </a:cubicBezTo>
                      <a:lnTo>
                        <a:pt x="1281" y="0"/>
                      </a:lnTo>
                      <a:close/>
                    </a:path>
                  </a:pathLst>
                </a:custGeom>
                <a:solidFill>
                  <a:srgbClr val="003845"/>
                </a:solidFill>
                <a:ln w="9525">
                  <a:noFill/>
                  <a:round/>
                  <a:headEnd/>
                  <a:tailEnd/>
                </a:ln>
              </p:spPr>
              <p:txBody>
                <a:bodyPr vert="horz" wrap="square" lIns="91440" tIns="45720" rIns="91440" bIns="45720" numCol="1" anchor="t" anchorCtr="0" compatLnSpc="1">
                  <a:prstTxWarp prst="textNoShape">
                    <a:avLst/>
                  </a:prstTxWarp>
                </a:bodyPr>
                <a:lstStyle/>
                <a:p>
                  <a:pPr>
                    <a:defRPr/>
                  </a:pPr>
                  <a:endParaRPr lang="en-IN" sz="2800" kern="0" dirty="0">
                    <a:solidFill>
                      <a:prstClr val="black"/>
                    </a:solidFill>
                    <a:latin typeface="Calibri" panose="020F0502020204030204"/>
                  </a:endParaRPr>
                </a:p>
              </p:txBody>
            </p:sp>
            <p:sp>
              <p:nvSpPr>
                <p:cNvPr id="58" name="Freeform 11">
                  <a:extLst>
                    <a:ext uri="{FF2B5EF4-FFF2-40B4-BE49-F238E27FC236}">
                      <a16:creationId xmlns:a16="http://schemas.microsoft.com/office/drawing/2014/main" id="{5354F11F-4ADB-4B46-A40B-C5760AA0C921}"/>
                    </a:ext>
                  </a:extLst>
                </p:cNvPr>
                <p:cNvSpPr>
                  <a:spLocks/>
                </p:cNvSpPr>
                <p:nvPr/>
              </p:nvSpPr>
              <p:spPr bwMode="auto">
                <a:xfrm>
                  <a:off x="2235256" y="4041240"/>
                  <a:ext cx="2220362" cy="1871272"/>
                </a:xfrm>
                <a:custGeom>
                  <a:avLst/>
                  <a:gdLst>
                    <a:gd name="T0" fmla="*/ 1281 w 2033"/>
                    <a:gd name="T1" fmla="*/ 1718 h 1718"/>
                    <a:gd name="T2" fmla="*/ 0 w 2033"/>
                    <a:gd name="T3" fmla="*/ 190 h 1718"/>
                    <a:gd name="T4" fmla="*/ 0 w 2033"/>
                    <a:gd name="T5" fmla="*/ 77 h 1718"/>
                    <a:gd name="T6" fmla="*/ 2033 w 2033"/>
                    <a:gd name="T7" fmla="*/ 1408 h 1718"/>
                    <a:gd name="T8" fmla="*/ 1281 w 2033"/>
                    <a:gd name="T9" fmla="*/ 1718 h 1718"/>
                  </a:gdLst>
                  <a:ahLst/>
                  <a:cxnLst>
                    <a:cxn ang="0">
                      <a:pos x="T0" y="T1"/>
                    </a:cxn>
                    <a:cxn ang="0">
                      <a:pos x="T2" y="T3"/>
                    </a:cxn>
                    <a:cxn ang="0">
                      <a:pos x="T4" y="T5"/>
                    </a:cxn>
                    <a:cxn ang="0">
                      <a:pos x="T6" y="T7"/>
                    </a:cxn>
                    <a:cxn ang="0">
                      <a:pos x="T8" y="T9"/>
                    </a:cxn>
                  </a:cxnLst>
                  <a:rect l="0" t="0" r="r" b="b"/>
                  <a:pathLst>
                    <a:path w="2033" h="1718">
                      <a:moveTo>
                        <a:pt x="1281" y="1718"/>
                      </a:moveTo>
                      <a:cubicBezTo>
                        <a:pt x="1281" y="1718"/>
                        <a:pt x="822" y="335"/>
                        <a:pt x="0" y="190"/>
                      </a:cubicBezTo>
                      <a:cubicBezTo>
                        <a:pt x="0" y="77"/>
                        <a:pt x="0" y="77"/>
                        <a:pt x="0" y="77"/>
                      </a:cubicBezTo>
                      <a:cubicBezTo>
                        <a:pt x="0" y="77"/>
                        <a:pt x="1182" y="0"/>
                        <a:pt x="2033" y="1408"/>
                      </a:cubicBezTo>
                      <a:lnTo>
                        <a:pt x="1281" y="1718"/>
                      </a:lnTo>
                      <a:close/>
                    </a:path>
                  </a:pathLst>
                </a:custGeom>
                <a:solidFill>
                  <a:srgbClr val="62C1D1"/>
                </a:solidFill>
                <a:ln w="9525">
                  <a:noFill/>
                  <a:round/>
                  <a:headEnd/>
                  <a:tailEnd/>
                </a:ln>
              </p:spPr>
              <p:txBody>
                <a:bodyPr vert="horz" wrap="square" lIns="91440" tIns="45720" rIns="91440" bIns="45720" numCol="1" anchor="t" anchorCtr="0" compatLnSpc="1">
                  <a:prstTxWarp prst="textNoShape">
                    <a:avLst/>
                  </a:prstTxWarp>
                </a:bodyPr>
                <a:lstStyle/>
                <a:p>
                  <a:pPr>
                    <a:defRPr/>
                  </a:pPr>
                  <a:endParaRPr lang="en-IN" sz="2800" kern="0">
                    <a:solidFill>
                      <a:prstClr val="black"/>
                    </a:solidFill>
                    <a:latin typeface="Calibri" panose="020F0502020204030204"/>
                  </a:endParaRPr>
                </a:p>
              </p:txBody>
            </p:sp>
            <p:sp>
              <p:nvSpPr>
                <p:cNvPr id="59" name="Oval 58">
                  <a:extLst>
                    <a:ext uri="{FF2B5EF4-FFF2-40B4-BE49-F238E27FC236}">
                      <a16:creationId xmlns:a16="http://schemas.microsoft.com/office/drawing/2014/main" id="{8BE5405F-3749-410F-B2E0-3AE28FF7212E}"/>
                    </a:ext>
                  </a:extLst>
                </p:cNvPr>
                <p:cNvSpPr/>
                <p:nvPr/>
              </p:nvSpPr>
              <p:spPr>
                <a:xfrm>
                  <a:off x="3542428" y="1336967"/>
                  <a:ext cx="1005560" cy="1005560"/>
                </a:xfrm>
                <a:prstGeom prst="ellipse">
                  <a:avLst/>
                </a:prstGeom>
                <a:solidFill>
                  <a:srgbClr val="003845"/>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a:solidFill>
                      <a:prstClr val="white"/>
                    </a:solidFill>
                    <a:latin typeface="Calibri" panose="020F0502020204030204"/>
                  </a:endParaRPr>
                </a:p>
              </p:txBody>
            </p:sp>
            <p:grpSp>
              <p:nvGrpSpPr>
                <p:cNvPr id="60" name="Group 59">
                  <a:extLst>
                    <a:ext uri="{FF2B5EF4-FFF2-40B4-BE49-F238E27FC236}">
                      <a16:creationId xmlns:a16="http://schemas.microsoft.com/office/drawing/2014/main" id="{013ED0A7-8518-44E1-AA4B-616D190E6ADB}"/>
                    </a:ext>
                  </a:extLst>
                </p:cNvPr>
                <p:cNvGrpSpPr/>
                <p:nvPr/>
              </p:nvGrpSpPr>
              <p:grpSpPr>
                <a:xfrm>
                  <a:off x="1280940" y="3114397"/>
                  <a:ext cx="1467700" cy="1467701"/>
                  <a:chOff x="1280940" y="3114397"/>
                  <a:chExt cx="1467700" cy="1467701"/>
                </a:xfrm>
              </p:grpSpPr>
              <p:sp>
                <p:nvSpPr>
                  <p:cNvPr id="72" name="Oval 71">
                    <a:extLst>
                      <a:ext uri="{FF2B5EF4-FFF2-40B4-BE49-F238E27FC236}">
                        <a16:creationId xmlns:a16="http://schemas.microsoft.com/office/drawing/2014/main" id="{335E8F79-83F9-4EFE-B0DF-D1955105AFE5}"/>
                      </a:ext>
                    </a:extLst>
                  </p:cNvPr>
                  <p:cNvSpPr/>
                  <p:nvPr/>
                </p:nvSpPr>
                <p:spPr>
                  <a:xfrm>
                    <a:off x="1280940" y="3114397"/>
                    <a:ext cx="1467700" cy="1467701"/>
                  </a:xfrm>
                  <a:prstGeom prst="ellipse">
                    <a:avLst/>
                  </a:prstGeom>
                  <a:solidFill>
                    <a:srgbClr val="003845"/>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dirty="0">
                      <a:solidFill>
                        <a:prstClr val="white"/>
                      </a:solidFill>
                      <a:latin typeface="Calibri" panose="020F0502020204030204"/>
                    </a:endParaRPr>
                  </a:p>
                </p:txBody>
              </p:sp>
              <p:sp>
                <p:nvSpPr>
                  <p:cNvPr id="73" name="Oval 72">
                    <a:extLst>
                      <a:ext uri="{FF2B5EF4-FFF2-40B4-BE49-F238E27FC236}">
                        <a16:creationId xmlns:a16="http://schemas.microsoft.com/office/drawing/2014/main" id="{C4352484-B715-4CDE-8E3C-47542E4BE900}"/>
                      </a:ext>
                    </a:extLst>
                  </p:cNvPr>
                  <p:cNvSpPr/>
                  <p:nvPr/>
                </p:nvSpPr>
                <p:spPr>
                  <a:xfrm>
                    <a:off x="1608006" y="3209904"/>
                    <a:ext cx="789775" cy="641122"/>
                  </a:xfrm>
                  <a:prstGeom prst="ellipse">
                    <a:avLst/>
                  </a:prstGeom>
                  <a:gradFill flip="none" rotWithShape="1">
                    <a:gsLst>
                      <a:gs pos="0">
                        <a:sysClr val="window" lastClr="FFFFFF">
                          <a:alpha val="40000"/>
                        </a:sysClr>
                      </a:gs>
                      <a:gs pos="90000">
                        <a:sysClr val="window" lastClr="FFFFFF">
                          <a:lumMod val="85000"/>
                          <a:alpha val="0"/>
                        </a:sysClr>
                      </a:gs>
                    </a:gsLst>
                    <a:lin ang="5400000" scaled="1"/>
                    <a:tileRect/>
                  </a:gradFill>
                  <a:ln w="12700" cap="flat" cmpd="sng" algn="ctr">
                    <a:noFill/>
                    <a:prstDash val="solid"/>
                    <a:miter lim="800000"/>
                  </a:ln>
                  <a:effectLst/>
                </p:spPr>
                <p:txBody>
                  <a:bodyPr rtlCol="0" anchor="ctr"/>
                  <a:lstStyle/>
                  <a:p>
                    <a:pPr algn="ctr">
                      <a:defRPr/>
                    </a:pPr>
                    <a:endParaRPr lang="en-IN" sz="2800" kern="0">
                      <a:solidFill>
                        <a:prstClr val="white"/>
                      </a:solidFill>
                      <a:latin typeface="Calibri" panose="020F0502020204030204"/>
                    </a:endParaRPr>
                  </a:p>
                </p:txBody>
              </p:sp>
            </p:grpSp>
            <p:sp>
              <p:nvSpPr>
                <p:cNvPr id="61" name="Oval 60">
                  <a:extLst>
                    <a:ext uri="{FF2B5EF4-FFF2-40B4-BE49-F238E27FC236}">
                      <a16:creationId xmlns:a16="http://schemas.microsoft.com/office/drawing/2014/main" id="{1CEAF363-0A3D-4656-834E-6462B590555E}"/>
                    </a:ext>
                  </a:extLst>
                </p:cNvPr>
                <p:cNvSpPr/>
                <p:nvPr/>
              </p:nvSpPr>
              <p:spPr>
                <a:xfrm>
                  <a:off x="3717825" y="1389513"/>
                  <a:ext cx="608558" cy="494014"/>
                </a:xfrm>
                <a:prstGeom prst="ellipse">
                  <a:avLst/>
                </a:prstGeom>
                <a:gradFill flip="none" rotWithShape="1">
                  <a:gsLst>
                    <a:gs pos="0">
                      <a:sysClr val="window" lastClr="FFFFFF">
                        <a:alpha val="40000"/>
                      </a:sysClr>
                    </a:gs>
                    <a:gs pos="90000">
                      <a:sysClr val="window" lastClr="FFFFFF">
                        <a:lumMod val="85000"/>
                        <a:alpha val="0"/>
                      </a:sysClr>
                    </a:gs>
                  </a:gsLst>
                  <a:lin ang="5400000" scaled="1"/>
                  <a:tileRect/>
                </a:gradFill>
                <a:ln w="12700" cap="flat" cmpd="sng" algn="ctr">
                  <a:noFill/>
                  <a:prstDash val="solid"/>
                  <a:miter lim="800000"/>
                </a:ln>
                <a:effectLst/>
              </p:spPr>
              <p:txBody>
                <a:bodyPr rtlCol="0" anchor="ctr"/>
                <a:lstStyle/>
                <a:p>
                  <a:pPr algn="ctr">
                    <a:defRPr/>
                  </a:pPr>
                  <a:endParaRPr lang="en-IN" sz="2800" kern="0">
                    <a:solidFill>
                      <a:prstClr val="white"/>
                    </a:solidFill>
                    <a:latin typeface="Calibri" panose="020F0502020204030204"/>
                  </a:endParaRPr>
                </a:p>
              </p:txBody>
            </p:sp>
            <p:grpSp>
              <p:nvGrpSpPr>
                <p:cNvPr id="62" name="Group 61">
                  <a:extLst>
                    <a:ext uri="{FF2B5EF4-FFF2-40B4-BE49-F238E27FC236}">
                      <a16:creationId xmlns:a16="http://schemas.microsoft.com/office/drawing/2014/main" id="{8478132E-EA94-4C6D-B368-AB14AB4D9C38}"/>
                    </a:ext>
                  </a:extLst>
                </p:cNvPr>
                <p:cNvGrpSpPr/>
                <p:nvPr/>
              </p:nvGrpSpPr>
              <p:grpSpPr>
                <a:xfrm>
                  <a:off x="4619789" y="2281866"/>
                  <a:ext cx="1005560" cy="1005560"/>
                  <a:chOff x="4619789" y="2281866"/>
                  <a:chExt cx="1005560" cy="1005560"/>
                </a:xfrm>
              </p:grpSpPr>
              <p:sp>
                <p:nvSpPr>
                  <p:cNvPr id="70" name="Oval 69">
                    <a:extLst>
                      <a:ext uri="{FF2B5EF4-FFF2-40B4-BE49-F238E27FC236}">
                        <a16:creationId xmlns:a16="http://schemas.microsoft.com/office/drawing/2014/main" id="{C367CCA8-3F40-430A-9250-940A2558E6D9}"/>
                      </a:ext>
                    </a:extLst>
                  </p:cNvPr>
                  <p:cNvSpPr/>
                  <p:nvPr/>
                </p:nvSpPr>
                <p:spPr>
                  <a:xfrm>
                    <a:off x="4619789" y="2281866"/>
                    <a:ext cx="1005560" cy="1005560"/>
                  </a:xfrm>
                  <a:prstGeom prst="ellipse">
                    <a:avLst/>
                  </a:prstGeom>
                  <a:solidFill>
                    <a:srgbClr val="023568"/>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a:solidFill>
                        <a:prstClr val="white"/>
                      </a:solidFill>
                      <a:latin typeface="Calibri" panose="020F0502020204030204"/>
                    </a:endParaRPr>
                  </a:p>
                </p:txBody>
              </p:sp>
              <p:sp>
                <p:nvSpPr>
                  <p:cNvPr id="71" name="Oval 70">
                    <a:extLst>
                      <a:ext uri="{FF2B5EF4-FFF2-40B4-BE49-F238E27FC236}">
                        <a16:creationId xmlns:a16="http://schemas.microsoft.com/office/drawing/2014/main" id="{D644BD0E-CDDC-4B70-88D3-621D488EC66E}"/>
                      </a:ext>
                    </a:extLst>
                  </p:cNvPr>
                  <p:cNvSpPr/>
                  <p:nvPr/>
                </p:nvSpPr>
                <p:spPr>
                  <a:xfrm>
                    <a:off x="4821378" y="2325263"/>
                    <a:ext cx="608558" cy="494014"/>
                  </a:xfrm>
                  <a:prstGeom prst="ellipse">
                    <a:avLst/>
                  </a:prstGeom>
                  <a:gradFill flip="none" rotWithShape="1">
                    <a:gsLst>
                      <a:gs pos="0">
                        <a:sysClr val="window" lastClr="FFFFFF">
                          <a:alpha val="40000"/>
                        </a:sysClr>
                      </a:gs>
                      <a:gs pos="90000">
                        <a:sysClr val="window" lastClr="FFFFFF">
                          <a:lumMod val="85000"/>
                          <a:alpha val="0"/>
                        </a:sysClr>
                      </a:gs>
                    </a:gsLst>
                    <a:lin ang="5400000" scaled="1"/>
                    <a:tileRect/>
                  </a:gradFill>
                  <a:ln w="12700" cap="flat" cmpd="sng" algn="ctr">
                    <a:noFill/>
                    <a:prstDash val="solid"/>
                    <a:miter lim="800000"/>
                  </a:ln>
                  <a:effectLst/>
                </p:spPr>
                <p:txBody>
                  <a:bodyPr rtlCol="0" anchor="ctr"/>
                  <a:lstStyle/>
                  <a:p>
                    <a:pPr algn="ctr">
                      <a:defRPr/>
                    </a:pPr>
                    <a:endParaRPr lang="en-IN" sz="2800" kern="0">
                      <a:solidFill>
                        <a:prstClr val="white"/>
                      </a:solidFill>
                      <a:latin typeface="Calibri" panose="020F0502020204030204"/>
                    </a:endParaRPr>
                  </a:p>
                </p:txBody>
              </p:sp>
            </p:grpSp>
            <p:sp>
              <p:nvSpPr>
                <p:cNvPr id="63" name="Oval 62">
                  <a:extLst>
                    <a:ext uri="{FF2B5EF4-FFF2-40B4-BE49-F238E27FC236}">
                      <a16:creationId xmlns:a16="http://schemas.microsoft.com/office/drawing/2014/main" id="{D2416E03-D151-4711-B03D-4EDBDD87220B}"/>
                    </a:ext>
                  </a:extLst>
                </p:cNvPr>
                <p:cNvSpPr/>
                <p:nvPr/>
              </p:nvSpPr>
              <p:spPr>
                <a:xfrm>
                  <a:off x="5635335" y="3345468"/>
                  <a:ext cx="1005560" cy="1005560"/>
                </a:xfrm>
                <a:prstGeom prst="ellipse">
                  <a:avLst/>
                </a:prstGeom>
                <a:solidFill>
                  <a:srgbClr val="1673A3"/>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a:solidFill>
                      <a:prstClr val="white"/>
                    </a:solidFill>
                    <a:latin typeface="Calibri" panose="020F0502020204030204"/>
                  </a:endParaRPr>
                </a:p>
              </p:txBody>
            </p:sp>
            <p:grpSp>
              <p:nvGrpSpPr>
                <p:cNvPr id="64" name="Group 63">
                  <a:extLst>
                    <a:ext uri="{FF2B5EF4-FFF2-40B4-BE49-F238E27FC236}">
                      <a16:creationId xmlns:a16="http://schemas.microsoft.com/office/drawing/2014/main" id="{8F335005-67B3-4051-9BCA-D69B794F745E}"/>
                    </a:ext>
                  </a:extLst>
                </p:cNvPr>
                <p:cNvGrpSpPr/>
                <p:nvPr/>
              </p:nvGrpSpPr>
              <p:grpSpPr>
                <a:xfrm>
                  <a:off x="4619789" y="4383602"/>
                  <a:ext cx="1005560" cy="1005560"/>
                  <a:chOff x="4619789" y="4383602"/>
                  <a:chExt cx="1005560" cy="1005560"/>
                </a:xfrm>
              </p:grpSpPr>
              <p:sp>
                <p:nvSpPr>
                  <p:cNvPr id="68" name="Oval 67">
                    <a:extLst>
                      <a:ext uri="{FF2B5EF4-FFF2-40B4-BE49-F238E27FC236}">
                        <a16:creationId xmlns:a16="http://schemas.microsoft.com/office/drawing/2014/main" id="{B4DEE08D-F324-4BB8-96A1-83178A967A9A}"/>
                      </a:ext>
                    </a:extLst>
                  </p:cNvPr>
                  <p:cNvSpPr/>
                  <p:nvPr/>
                </p:nvSpPr>
                <p:spPr>
                  <a:xfrm>
                    <a:off x="4619789" y="4383602"/>
                    <a:ext cx="1005560" cy="1005560"/>
                  </a:xfrm>
                  <a:prstGeom prst="ellipse">
                    <a:avLst/>
                  </a:prstGeom>
                  <a:solidFill>
                    <a:srgbClr val="268CAB"/>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a:solidFill>
                        <a:prstClr val="white"/>
                      </a:solidFill>
                      <a:latin typeface="Calibri" panose="020F0502020204030204"/>
                    </a:endParaRPr>
                  </a:p>
                </p:txBody>
              </p:sp>
              <p:sp>
                <p:nvSpPr>
                  <p:cNvPr id="69" name="Oval 68">
                    <a:extLst>
                      <a:ext uri="{FF2B5EF4-FFF2-40B4-BE49-F238E27FC236}">
                        <a16:creationId xmlns:a16="http://schemas.microsoft.com/office/drawing/2014/main" id="{6ECCB575-CA72-4BDE-8490-B5E89E9FB952}"/>
                      </a:ext>
                    </a:extLst>
                  </p:cNvPr>
                  <p:cNvSpPr/>
                  <p:nvPr/>
                </p:nvSpPr>
                <p:spPr>
                  <a:xfrm>
                    <a:off x="4821378" y="4483439"/>
                    <a:ext cx="608558" cy="494014"/>
                  </a:xfrm>
                  <a:prstGeom prst="ellipse">
                    <a:avLst/>
                  </a:prstGeom>
                  <a:gradFill flip="none" rotWithShape="1">
                    <a:gsLst>
                      <a:gs pos="0">
                        <a:sysClr val="window" lastClr="FFFFFF">
                          <a:alpha val="40000"/>
                        </a:sysClr>
                      </a:gs>
                      <a:gs pos="90000">
                        <a:sysClr val="window" lastClr="FFFFFF">
                          <a:lumMod val="85000"/>
                          <a:alpha val="0"/>
                        </a:sysClr>
                      </a:gs>
                    </a:gsLst>
                    <a:lin ang="5400000" scaled="1"/>
                    <a:tileRect/>
                  </a:gradFill>
                  <a:ln w="12700" cap="flat" cmpd="sng" algn="ctr">
                    <a:noFill/>
                    <a:prstDash val="solid"/>
                    <a:miter lim="800000"/>
                  </a:ln>
                  <a:effectLst/>
                </p:spPr>
                <p:txBody>
                  <a:bodyPr rtlCol="0" anchor="ctr"/>
                  <a:lstStyle/>
                  <a:p>
                    <a:pPr algn="ctr">
                      <a:defRPr/>
                    </a:pPr>
                    <a:endParaRPr lang="en-IN" sz="2800" kern="0">
                      <a:solidFill>
                        <a:prstClr val="white"/>
                      </a:solidFill>
                      <a:latin typeface="Calibri" panose="020F0502020204030204"/>
                    </a:endParaRPr>
                  </a:p>
                </p:txBody>
              </p:sp>
            </p:grpSp>
            <p:grpSp>
              <p:nvGrpSpPr>
                <p:cNvPr id="65" name="Group 64">
                  <a:extLst>
                    <a:ext uri="{FF2B5EF4-FFF2-40B4-BE49-F238E27FC236}">
                      <a16:creationId xmlns:a16="http://schemas.microsoft.com/office/drawing/2014/main" id="{C5D20155-655F-4C3E-91B0-4F3C1BF87373}"/>
                    </a:ext>
                  </a:extLst>
                </p:cNvPr>
                <p:cNvGrpSpPr/>
                <p:nvPr/>
              </p:nvGrpSpPr>
              <p:grpSpPr>
                <a:xfrm>
                  <a:off x="3542428" y="5231361"/>
                  <a:ext cx="1005560" cy="1005560"/>
                  <a:chOff x="3542428" y="5231361"/>
                  <a:chExt cx="1005560" cy="1005560"/>
                </a:xfrm>
              </p:grpSpPr>
              <p:sp>
                <p:nvSpPr>
                  <p:cNvPr id="66" name="Oval 65">
                    <a:extLst>
                      <a:ext uri="{FF2B5EF4-FFF2-40B4-BE49-F238E27FC236}">
                        <a16:creationId xmlns:a16="http://schemas.microsoft.com/office/drawing/2014/main" id="{17D89114-A941-4202-AC55-E09FDD9F44A2}"/>
                      </a:ext>
                    </a:extLst>
                  </p:cNvPr>
                  <p:cNvSpPr/>
                  <p:nvPr/>
                </p:nvSpPr>
                <p:spPr>
                  <a:xfrm>
                    <a:off x="3542428" y="5231361"/>
                    <a:ext cx="1005560" cy="1005560"/>
                  </a:xfrm>
                  <a:prstGeom prst="ellipse">
                    <a:avLst/>
                  </a:prstGeom>
                  <a:solidFill>
                    <a:srgbClr val="62C1D1"/>
                  </a:solidFill>
                  <a:ln w="57150" cap="flat" cmpd="sng" algn="ctr">
                    <a:solidFill>
                      <a:sysClr val="window" lastClr="FFFFFF"/>
                    </a:solidFill>
                    <a:prstDash val="solid"/>
                    <a:miter lim="800000"/>
                  </a:ln>
                  <a:effectLst>
                    <a:outerShdw blurRad="279400" dir="5400000" algn="t" rotWithShape="0">
                      <a:prstClr val="black">
                        <a:alpha val="25000"/>
                      </a:prstClr>
                    </a:outerShdw>
                  </a:effectLst>
                </p:spPr>
                <p:txBody>
                  <a:bodyPr rtlCol="0" anchor="ctr"/>
                  <a:lstStyle/>
                  <a:p>
                    <a:pPr algn="ctr">
                      <a:defRPr/>
                    </a:pPr>
                    <a:endParaRPr lang="en-IN" sz="2800" kern="0">
                      <a:solidFill>
                        <a:prstClr val="white"/>
                      </a:solidFill>
                      <a:latin typeface="Calibri" panose="020F0502020204030204"/>
                    </a:endParaRPr>
                  </a:p>
                </p:txBody>
              </p:sp>
              <p:sp>
                <p:nvSpPr>
                  <p:cNvPr id="67" name="Oval 66">
                    <a:extLst>
                      <a:ext uri="{FF2B5EF4-FFF2-40B4-BE49-F238E27FC236}">
                        <a16:creationId xmlns:a16="http://schemas.microsoft.com/office/drawing/2014/main" id="{B8922DCA-5CCF-4215-848A-2AC8CC1BE123}"/>
                      </a:ext>
                    </a:extLst>
                  </p:cNvPr>
                  <p:cNvSpPr/>
                  <p:nvPr/>
                </p:nvSpPr>
                <p:spPr>
                  <a:xfrm>
                    <a:off x="3751702" y="5320201"/>
                    <a:ext cx="608558" cy="494014"/>
                  </a:xfrm>
                  <a:prstGeom prst="ellipse">
                    <a:avLst/>
                  </a:prstGeom>
                  <a:gradFill flip="none" rotWithShape="1">
                    <a:gsLst>
                      <a:gs pos="0">
                        <a:sysClr val="window" lastClr="FFFFFF">
                          <a:alpha val="40000"/>
                        </a:sysClr>
                      </a:gs>
                      <a:gs pos="90000">
                        <a:sysClr val="window" lastClr="FFFFFF">
                          <a:lumMod val="85000"/>
                          <a:alpha val="0"/>
                        </a:sysClr>
                      </a:gs>
                    </a:gsLst>
                    <a:lin ang="5400000" scaled="1"/>
                    <a:tileRect/>
                  </a:gradFill>
                  <a:ln w="12700" cap="flat" cmpd="sng" algn="ctr">
                    <a:noFill/>
                    <a:prstDash val="solid"/>
                    <a:miter lim="800000"/>
                  </a:ln>
                  <a:effectLst/>
                </p:spPr>
                <p:txBody>
                  <a:bodyPr rtlCol="0" anchor="ctr"/>
                  <a:lstStyle/>
                  <a:p>
                    <a:pPr algn="ctr">
                      <a:defRPr/>
                    </a:pPr>
                    <a:endParaRPr lang="en-IN" sz="2800" kern="0">
                      <a:solidFill>
                        <a:prstClr val="white"/>
                      </a:solidFill>
                      <a:latin typeface="Calibri" panose="020F0502020204030204"/>
                    </a:endParaRPr>
                  </a:p>
                </p:txBody>
              </p:sp>
            </p:grpSp>
          </p:grpSp>
          <p:sp>
            <p:nvSpPr>
              <p:cNvPr id="42" name="Inhaltsplatzhalter 4">
                <a:extLst>
                  <a:ext uri="{FF2B5EF4-FFF2-40B4-BE49-F238E27FC236}">
                    <a16:creationId xmlns:a16="http://schemas.microsoft.com/office/drawing/2014/main" id="{9613EFF5-0962-4677-9334-EFC1584F6E2A}"/>
                  </a:ext>
                </a:extLst>
              </p:cNvPr>
              <p:cNvSpPr txBox="1">
                <a:spLocks/>
              </p:cNvSpPr>
              <p:nvPr/>
            </p:nvSpPr>
            <p:spPr>
              <a:xfrm>
                <a:off x="4520654" y="1314692"/>
                <a:ext cx="2194125"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SA" sz="2800" b="1" dirty="0">
                    <a:solidFill>
                      <a:srgbClr val="002060"/>
                    </a:solidFill>
                    <a:latin typeface="Sakkal Majalla" panose="02000000000000000000" pitchFamily="2" charset="-78"/>
                    <a:cs typeface="Sakkal Majalla" panose="02000000000000000000" pitchFamily="2" charset="-78"/>
                  </a:rPr>
                  <a:t>التردد أثناء الحديث</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43" name="Inhaltsplatzhalter 4">
                <a:extLst>
                  <a:ext uri="{FF2B5EF4-FFF2-40B4-BE49-F238E27FC236}">
                    <a16:creationId xmlns:a16="http://schemas.microsoft.com/office/drawing/2014/main" id="{2AF6BF4C-8A0B-4786-80CB-CA338E40126A}"/>
                  </a:ext>
                </a:extLst>
              </p:cNvPr>
              <p:cNvSpPr txBox="1">
                <a:spLocks/>
              </p:cNvSpPr>
              <p:nvPr/>
            </p:nvSpPr>
            <p:spPr>
              <a:xfrm>
                <a:off x="4345257" y="5868300"/>
                <a:ext cx="3079393"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SA" sz="2800" b="1" dirty="0">
                    <a:solidFill>
                      <a:srgbClr val="002060"/>
                    </a:solidFill>
                    <a:latin typeface="Sakkal Majalla" panose="02000000000000000000" pitchFamily="2" charset="-78"/>
                    <a:cs typeface="Sakkal Majalla" panose="02000000000000000000" pitchFamily="2" charset="-78"/>
                  </a:rPr>
                  <a:t>ضعف إدارة الخلافات</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44" name="Inhaltsplatzhalter 4">
                <a:extLst>
                  <a:ext uri="{FF2B5EF4-FFF2-40B4-BE49-F238E27FC236}">
                    <a16:creationId xmlns:a16="http://schemas.microsoft.com/office/drawing/2014/main" id="{65E07479-910B-4F01-8F12-A9C1CAA4B440}"/>
                  </a:ext>
                </a:extLst>
              </p:cNvPr>
              <p:cNvSpPr txBox="1">
                <a:spLocks/>
              </p:cNvSpPr>
              <p:nvPr/>
            </p:nvSpPr>
            <p:spPr>
              <a:xfrm>
                <a:off x="5527809" y="2435191"/>
                <a:ext cx="2194124"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SA" sz="2800" b="1" dirty="0">
                    <a:solidFill>
                      <a:srgbClr val="002060"/>
                    </a:solidFill>
                    <a:latin typeface="Sakkal Majalla" panose="02000000000000000000" pitchFamily="2" charset="-78"/>
                    <a:cs typeface="Sakkal Majalla" panose="02000000000000000000" pitchFamily="2" charset="-78"/>
                  </a:rPr>
                  <a:t>سرعة الانفعال</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45" name="Inhaltsplatzhalter 4">
                <a:extLst>
                  <a:ext uri="{FF2B5EF4-FFF2-40B4-BE49-F238E27FC236}">
                    <a16:creationId xmlns:a16="http://schemas.microsoft.com/office/drawing/2014/main" id="{C9B281FD-8048-43D4-B60F-7AD2929A2E60}"/>
                  </a:ext>
                </a:extLst>
              </p:cNvPr>
              <p:cNvSpPr txBox="1">
                <a:spLocks/>
              </p:cNvSpPr>
              <p:nvPr/>
            </p:nvSpPr>
            <p:spPr>
              <a:xfrm>
                <a:off x="6515884" y="3549443"/>
                <a:ext cx="282393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SA" sz="2800" b="1" dirty="0">
                    <a:solidFill>
                      <a:srgbClr val="002060"/>
                    </a:solidFill>
                    <a:latin typeface="Sakkal Majalla" panose="02000000000000000000" pitchFamily="2" charset="-78"/>
                    <a:cs typeface="Sakkal Majalla" panose="02000000000000000000" pitchFamily="2" charset="-78"/>
                  </a:rPr>
                  <a:t>ضعف العرض والتقديم</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46" name="Inhaltsplatzhalter 4">
                <a:extLst>
                  <a:ext uri="{FF2B5EF4-FFF2-40B4-BE49-F238E27FC236}">
                    <a16:creationId xmlns:a16="http://schemas.microsoft.com/office/drawing/2014/main" id="{285A2B95-2A98-4DA4-8BB7-AB34211F5D28}"/>
                  </a:ext>
                </a:extLst>
              </p:cNvPr>
              <p:cNvSpPr txBox="1">
                <a:spLocks/>
              </p:cNvSpPr>
              <p:nvPr/>
            </p:nvSpPr>
            <p:spPr>
              <a:xfrm>
                <a:off x="5586789" y="4842792"/>
                <a:ext cx="2714943"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SA" sz="2800" b="1" dirty="0">
                    <a:solidFill>
                      <a:srgbClr val="002060"/>
                    </a:solidFill>
                    <a:latin typeface="Sakkal Majalla" panose="02000000000000000000" pitchFamily="2" charset="-78"/>
                    <a:cs typeface="Sakkal Majalla" panose="02000000000000000000" pitchFamily="2" charset="-78"/>
                  </a:rPr>
                  <a:t>المقاطعة المتكررة</a:t>
                </a:r>
                <a:endParaRPr lang="en-US" sz="2800" dirty="0">
                  <a:solidFill>
                    <a:srgbClr val="002060"/>
                  </a:solidFill>
                  <a:latin typeface="Sakkal Majalla" panose="02000000000000000000" pitchFamily="2" charset="-78"/>
                  <a:cs typeface="Sakkal Majalla" panose="02000000000000000000" pitchFamily="2" charset="-78"/>
                </a:endParaRPr>
              </a:p>
            </p:txBody>
          </p:sp>
          <p:sp>
            <p:nvSpPr>
              <p:cNvPr id="47" name="Google Shape;567;p27">
                <a:extLst>
                  <a:ext uri="{FF2B5EF4-FFF2-40B4-BE49-F238E27FC236}">
                    <a16:creationId xmlns:a16="http://schemas.microsoft.com/office/drawing/2014/main" id="{DC60367C-7BF2-424C-B649-9F716774A332}"/>
                  </a:ext>
                </a:extLst>
              </p:cNvPr>
              <p:cNvSpPr txBox="1"/>
              <p:nvPr/>
            </p:nvSpPr>
            <p:spPr>
              <a:xfrm>
                <a:off x="3719019" y="5607527"/>
                <a:ext cx="569767" cy="420977"/>
              </a:xfrm>
              <a:prstGeom prst="rect">
                <a:avLst/>
              </a:prstGeom>
              <a:noFill/>
              <a:ln>
                <a:noFill/>
              </a:ln>
            </p:spPr>
            <p:txBody>
              <a:bodyPr spcFirstLastPara="1" wrap="square" lIns="0" tIns="0" rIns="0" bIns="0" anchor="t" anchorCtr="0">
                <a:noAutofit/>
              </a:bodyPr>
              <a:lstStyle/>
              <a:p>
                <a:pPr>
                  <a:buClr>
                    <a:srgbClr val="FFFFFF"/>
                  </a:buClr>
                  <a:buSzPts val="2900"/>
                  <a:buFont typeface="Montserrat"/>
                  <a:buNone/>
                  <a:defRPr/>
                </a:pPr>
                <a:r>
                  <a:rPr lang="en-US" sz="2800" b="1" kern="0" dirty="0">
                    <a:solidFill>
                      <a:srgbClr val="F2F2F2"/>
                    </a:solidFill>
                    <a:latin typeface="Montserrat"/>
                    <a:ea typeface="Montserrat"/>
                    <a:cs typeface="Montserrat"/>
                    <a:sym typeface="Montserrat"/>
                  </a:rPr>
                  <a:t>05</a:t>
                </a:r>
                <a:endParaRPr sz="2800" kern="0" dirty="0">
                  <a:solidFill>
                    <a:srgbClr val="F2F2F2"/>
                  </a:solidFill>
                  <a:latin typeface="Calibri" panose="020F0502020204030204"/>
                </a:endParaRPr>
              </a:p>
            </p:txBody>
          </p:sp>
          <p:sp>
            <p:nvSpPr>
              <p:cNvPr id="48" name="Google Shape;567;p27">
                <a:extLst>
                  <a:ext uri="{FF2B5EF4-FFF2-40B4-BE49-F238E27FC236}">
                    <a16:creationId xmlns:a16="http://schemas.microsoft.com/office/drawing/2014/main" id="{F9FB9123-2A1C-4DCC-8457-4E209F22F755}"/>
                  </a:ext>
                </a:extLst>
              </p:cNvPr>
              <p:cNvSpPr txBox="1"/>
              <p:nvPr/>
            </p:nvSpPr>
            <p:spPr>
              <a:xfrm>
                <a:off x="3719020" y="1663750"/>
                <a:ext cx="569767" cy="420977"/>
              </a:xfrm>
              <a:prstGeom prst="rect">
                <a:avLst/>
              </a:prstGeom>
              <a:noFill/>
              <a:ln>
                <a:noFill/>
              </a:ln>
            </p:spPr>
            <p:txBody>
              <a:bodyPr spcFirstLastPara="1" wrap="square" lIns="0" tIns="0" rIns="0" bIns="0" anchor="t" anchorCtr="0">
                <a:noAutofit/>
              </a:bodyPr>
              <a:lstStyle/>
              <a:p>
                <a:pPr>
                  <a:buClr>
                    <a:srgbClr val="FFFFFF"/>
                  </a:buClr>
                  <a:buSzPts val="2900"/>
                  <a:buFont typeface="Montserrat"/>
                  <a:buNone/>
                  <a:defRPr/>
                </a:pPr>
                <a:r>
                  <a:rPr lang="en-US" sz="2800" b="1" kern="0" dirty="0">
                    <a:solidFill>
                      <a:srgbClr val="F2F2F2"/>
                    </a:solidFill>
                    <a:latin typeface="Montserrat"/>
                    <a:ea typeface="Montserrat"/>
                    <a:cs typeface="Montserrat"/>
                    <a:sym typeface="Montserrat"/>
                  </a:rPr>
                  <a:t>01</a:t>
                </a:r>
                <a:endParaRPr sz="2800" kern="0" dirty="0">
                  <a:solidFill>
                    <a:srgbClr val="F2F2F2"/>
                  </a:solidFill>
                  <a:latin typeface="Calibri" panose="020F0502020204030204"/>
                </a:endParaRPr>
              </a:p>
            </p:txBody>
          </p:sp>
          <p:sp>
            <p:nvSpPr>
              <p:cNvPr id="49" name="Google Shape;567;p27">
                <a:extLst>
                  <a:ext uri="{FF2B5EF4-FFF2-40B4-BE49-F238E27FC236}">
                    <a16:creationId xmlns:a16="http://schemas.microsoft.com/office/drawing/2014/main" id="{B8CAD2DE-1792-4F17-97C1-237C945D5E27}"/>
                  </a:ext>
                </a:extLst>
              </p:cNvPr>
              <p:cNvSpPr txBox="1"/>
              <p:nvPr/>
            </p:nvSpPr>
            <p:spPr>
              <a:xfrm>
                <a:off x="4755144" y="2636175"/>
                <a:ext cx="569767" cy="420977"/>
              </a:xfrm>
              <a:prstGeom prst="rect">
                <a:avLst/>
              </a:prstGeom>
              <a:noFill/>
              <a:ln>
                <a:noFill/>
              </a:ln>
            </p:spPr>
            <p:txBody>
              <a:bodyPr spcFirstLastPara="1" wrap="square" lIns="0" tIns="0" rIns="0" bIns="0" anchor="t" anchorCtr="0">
                <a:noAutofit/>
              </a:bodyPr>
              <a:lstStyle/>
              <a:p>
                <a:pPr>
                  <a:buClr>
                    <a:srgbClr val="FFFFFF"/>
                  </a:buClr>
                  <a:buSzPts val="2900"/>
                  <a:buFont typeface="Montserrat"/>
                  <a:buNone/>
                  <a:defRPr/>
                </a:pPr>
                <a:r>
                  <a:rPr lang="en-US" sz="2800" b="1" kern="0" dirty="0">
                    <a:solidFill>
                      <a:srgbClr val="F2F2F2"/>
                    </a:solidFill>
                    <a:latin typeface="Montserrat"/>
                    <a:ea typeface="Montserrat"/>
                    <a:cs typeface="Montserrat"/>
                    <a:sym typeface="Montserrat"/>
                  </a:rPr>
                  <a:t>02</a:t>
                </a:r>
                <a:endParaRPr sz="2800" kern="0" dirty="0">
                  <a:solidFill>
                    <a:srgbClr val="F2F2F2"/>
                  </a:solidFill>
                  <a:latin typeface="Calibri" panose="020F0502020204030204"/>
                </a:endParaRPr>
              </a:p>
            </p:txBody>
          </p:sp>
          <p:sp>
            <p:nvSpPr>
              <p:cNvPr id="50" name="Google Shape;567;p27">
                <a:extLst>
                  <a:ext uri="{FF2B5EF4-FFF2-40B4-BE49-F238E27FC236}">
                    <a16:creationId xmlns:a16="http://schemas.microsoft.com/office/drawing/2014/main" id="{60B62C62-3997-4706-BF08-996D40B11A92}"/>
                  </a:ext>
                </a:extLst>
              </p:cNvPr>
              <p:cNvSpPr txBox="1"/>
              <p:nvPr/>
            </p:nvSpPr>
            <p:spPr>
              <a:xfrm>
                <a:off x="5763249" y="3686461"/>
                <a:ext cx="569767" cy="420977"/>
              </a:xfrm>
              <a:prstGeom prst="rect">
                <a:avLst/>
              </a:prstGeom>
              <a:noFill/>
              <a:ln>
                <a:noFill/>
              </a:ln>
            </p:spPr>
            <p:txBody>
              <a:bodyPr spcFirstLastPara="1" wrap="square" lIns="0" tIns="0" rIns="0" bIns="0" anchor="t" anchorCtr="0">
                <a:noAutofit/>
              </a:bodyPr>
              <a:lstStyle/>
              <a:p>
                <a:pPr>
                  <a:buClr>
                    <a:srgbClr val="FFFFFF"/>
                  </a:buClr>
                  <a:buSzPts val="2900"/>
                  <a:buFont typeface="Montserrat"/>
                  <a:buNone/>
                  <a:defRPr/>
                </a:pPr>
                <a:r>
                  <a:rPr lang="en-US" sz="2800" b="1" kern="0" dirty="0">
                    <a:solidFill>
                      <a:srgbClr val="F2F2F2"/>
                    </a:solidFill>
                    <a:latin typeface="Montserrat"/>
                    <a:ea typeface="Montserrat"/>
                    <a:cs typeface="Montserrat"/>
                    <a:sym typeface="Montserrat"/>
                  </a:rPr>
                  <a:t>03</a:t>
                </a:r>
                <a:endParaRPr sz="2800" kern="0" dirty="0">
                  <a:solidFill>
                    <a:srgbClr val="F2F2F2"/>
                  </a:solidFill>
                  <a:latin typeface="Calibri" panose="020F0502020204030204"/>
                </a:endParaRPr>
              </a:p>
            </p:txBody>
          </p:sp>
          <p:sp>
            <p:nvSpPr>
              <p:cNvPr id="51" name="Google Shape;567;p27">
                <a:extLst>
                  <a:ext uri="{FF2B5EF4-FFF2-40B4-BE49-F238E27FC236}">
                    <a16:creationId xmlns:a16="http://schemas.microsoft.com/office/drawing/2014/main" id="{84DCC154-BA21-4B45-9809-406731CAFCCE}"/>
                  </a:ext>
                </a:extLst>
              </p:cNvPr>
              <p:cNvSpPr txBox="1"/>
              <p:nvPr/>
            </p:nvSpPr>
            <p:spPr>
              <a:xfrm>
                <a:off x="4755144" y="4710107"/>
                <a:ext cx="569767" cy="420977"/>
              </a:xfrm>
              <a:prstGeom prst="rect">
                <a:avLst/>
              </a:prstGeom>
              <a:noFill/>
              <a:ln>
                <a:noFill/>
              </a:ln>
            </p:spPr>
            <p:txBody>
              <a:bodyPr spcFirstLastPara="1" wrap="square" lIns="0" tIns="0" rIns="0" bIns="0" anchor="t" anchorCtr="0">
                <a:noAutofit/>
              </a:bodyPr>
              <a:lstStyle/>
              <a:p>
                <a:pPr>
                  <a:buClr>
                    <a:srgbClr val="FFFFFF"/>
                  </a:buClr>
                  <a:buSzPts val="2900"/>
                  <a:buFont typeface="Montserrat"/>
                  <a:buNone/>
                  <a:defRPr/>
                </a:pPr>
                <a:r>
                  <a:rPr lang="en-US" sz="2800" b="1" kern="0" dirty="0">
                    <a:solidFill>
                      <a:srgbClr val="F2F2F2"/>
                    </a:solidFill>
                    <a:latin typeface="Montserrat"/>
                    <a:ea typeface="Montserrat"/>
                    <a:cs typeface="Montserrat"/>
                    <a:sym typeface="Montserrat"/>
                  </a:rPr>
                  <a:t>04</a:t>
                </a:r>
                <a:endParaRPr sz="2800" kern="0" dirty="0">
                  <a:solidFill>
                    <a:srgbClr val="F2F2F2"/>
                  </a:solidFill>
                  <a:latin typeface="Calibri" panose="020F0502020204030204"/>
                </a:endParaRPr>
              </a:p>
            </p:txBody>
          </p:sp>
        </p:grpSp>
      </p:grpSp>
    </p:spTree>
    <p:extLst>
      <p:ext uri="{BB962C8B-B14F-4D97-AF65-F5344CB8AC3E}">
        <p14:creationId xmlns:p14="http://schemas.microsoft.com/office/powerpoint/2010/main" val="409999038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0B4F9E-032E-7134-D261-8AB19CD593E1}"/>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14DA97C-896D-1ADF-3978-24FFC39B5BE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7361DBB-9641-173E-3F74-D5314A7FDF1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49EA2467-36FC-6277-4E44-F35270FBA24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1AA7AC5D-4606-5ADE-F3DB-47A6D1704CEA}"/>
              </a:ext>
            </a:extLst>
          </p:cNvPr>
          <p:cNvSpPr txBox="1"/>
          <p:nvPr/>
        </p:nvSpPr>
        <p:spPr>
          <a:xfrm>
            <a:off x="6191534" y="1265408"/>
            <a:ext cx="5046395" cy="4524315"/>
          </a:xfrm>
          <a:prstGeom prst="rect">
            <a:avLst/>
          </a:prstGeom>
          <a:noFill/>
        </p:spPr>
        <p:txBody>
          <a:bodyPr wrap="square">
            <a:spAutoFit/>
          </a:bodyPr>
          <a:lstStyle/>
          <a:p>
            <a:pPr algn="r" rtl="1">
              <a:buNone/>
            </a:pPr>
            <a:r>
              <a:rPr lang="en-GB" sz="3600" b="1" dirty="0">
                <a:solidFill>
                  <a:srgbClr val="168489"/>
                </a:solidFill>
                <a:latin typeface="Sakkal Majalla" panose="02000000000000000000" pitchFamily="2" charset="-78"/>
                <a:cs typeface="Sakkal Majalla" panose="02000000000000000000" pitchFamily="2" charset="-78"/>
              </a:rPr>
              <a:t>إعداد </a:t>
            </a:r>
            <a:r>
              <a:rPr lang="en-GB" sz="3600" b="1" dirty="0" err="1">
                <a:solidFill>
                  <a:srgbClr val="168489"/>
                </a:solidFill>
                <a:latin typeface="Sakkal Majalla" panose="02000000000000000000" pitchFamily="2" charset="-78"/>
                <a:cs typeface="Sakkal Majalla" panose="02000000000000000000" pitchFamily="2" charset="-78"/>
              </a:rPr>
              <a:t>خطة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تطوير</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شخصية</a:t>
            </a:r>
            <a:endParaRPr lang="en-GB" sz="36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خطة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التطوير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وثيقة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برنامج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شخصي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يتضمن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أهدافًا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وإجراءات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وأنشطة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فترة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زمنية</a:t>
            </a:r>
            <a:r>
              <a:rPr lang="en-GB" sz="2800" dirty="0">
                <a:latin typeface="Sakkal Majalla" panose="02000000000000000000" pitchFamily="2" charset="-78"/>
                <a:cs typeface="Sakkal Majalla" panose="02000000000000000000" pitchFamily="2" charset="-78"/>
              </a:rPr>
              <a:t>."</a:t>
            </a:r>
          </a:p>
          <a:p>
            <a:pPr algn="r" rtl="1">
              <a:buNone/>
            </a:pPr>
            <a:r>
              <a:rPr lang="en-GB" sz="2800" dirty="0">
                <a:latin typeface="Sakkal Majalla" panose="02000000000000000000" pitchFamily="2" charset="-78"/>
                <a:cs typeface="Sakkal Majalla" panose="02000000000000000000" pitchFamily="2" charset="-78"/>
              </a:rPr>
              <a:t>أهمية </a:t>
            </a:r>
            <a:r>
              <a:rPr lang="en-GB" sz="2800" dirty="0" err="1">
                <a:latin typeface="Sakkal Majalla" panose="02000000000000000000" pitchFamily="2" charset="-78"/>
                <a:cs typeface="Sakkal Majalla" panose="02000000000000000000" pitchFamily="2" charset="-78"/>
              </a:rPr>
              <a:t>الخطة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تحديد </a:t>
            </a:r>
            <a:r>
              <a:rPr lang="en-GB" sz="2800" dirty="0" err="1">
                <a:latin typeface="Sakkal Majalla" panose="02000000000000000000" pitchFamily="2" charset="-78"/>
                <a:cs typeface="Sakkal Majalla" panose="02000000000000000000" pitchFamily="2" charset="-78"/>
              </a:rPr>
              <a:t>الاتجاه</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الجهود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متابعة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التقدم</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الالتزام</a:t>
            </a:r>
          </a:p>
        </p:txBody>
      </p:sp>
      <p:sp>
        <p:nvSpPr>
          <p:cNvPr id="6" name="TextBox 5">
            <a:extLst>
              <a:ext uri="{FF2B5EF4-FFF2-40B4-BE49-F238E27FC236}">
                <a16:creationId xmlns:a16="http://schemas.microsoft.com/office/drawing/2014/main" id="{3C6832CA-D74C-E826-20C3-BC2FCF834E35}"/>
              </a:ext>
            </a:extLst>
          </p:cNvPr>
          <p:cNvSpPr txBox="1"/>
          <p:nvPr/>
        </p:nvSpPr>
        <p:spPr>
          <a:xfrm>
            <a:off x="2135874" y="1862018"/>
            <a:ext cx="2722728" cy="353943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عناصر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الخطة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الهدف</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التطويري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الوضع</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الحالي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المستوى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المستهدف</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الأنشطة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التطويرية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الجدول</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الزمني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مؤشرات</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النجاح</a:t>
            </a: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119418642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21066FF-2A64-E1DA-46A4-1CC70F387C8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F87D620E-55EF-9D23-6947-BC4674CDE8BA}"/>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AC33DEA8-2B4A-D656-7EBA-DA6EA2ECDD6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76E25D0-D2B4-643D-62DB-7AEE12386CD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62E5BD0-1CB4-1730-437A-64F1C5F71185}"/>
              </a:ext>
            </a:extLst>
          </p:cNvPr>
          <p:cNvSpPr txBox="1"/>
          <p:nvPr/>
        </p:nvSpPr>
        <p:spPr>
          <a:xfrm>
            <a:off x="5189135" y="1061799"/>
            <a:ext cx="6155140" cy="4031873"/>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مؤشرات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قياس</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التحسن</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مؤشرات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القياس</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معايير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نوعية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تستخدم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لقياس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مدى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a:t>
            </a:r>
          </a:p>
          <a:p>
            <a:pPr algn="r" rtl="1">
              <a:buNone/>
            </a:pPr>
            <a:r>
              <a:rPr lang="en-GB" sz="2800" dirty="0">
                <a:latin typeface="Sakkal Majalla" panose="02000000000000000000" pitchFamily="2" charset="-78"/>
                <a:cs typeface="Sakkal Majalla" panose="02000000000000000000" pitchFamily="2" charset="-78"/>
              </a:rPr>
              <a:t>أهمية </a:t>
            </a:r>
            <a:r>
              <a:rPr lang="en-GB" sz="2800" dirty="0" err="1">
                <a:latin typeface="Sakkal Majalla" panose="02000000000000000000" pitchFamily="2" charset="-78"/>
                <a:cs typeface="Sakkal Majalla" panose="02000000000000000000" pitchFamily="2" charset="-78"/>
              </a:rPr>
              <a:t>المؤشرات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متابعة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التقدم</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التحفيز</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اكتشاف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التحديات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خطة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التطوير</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4DFC4B60-D049-B8A0-043A-8817A60648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25720598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04C4D06-2CA6-E17F-ED7F-759245500B2A}"/>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6732D12-7903-BE19-10C5-6E7069D9673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57F2D62-FB42-5700-11D7-BD3B68FF089A}"/>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B2EF55C-461C-64AD-D8F5-C32F950672E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ECCDA800-F7C8-3B57-A07A-117A04B8E6A5}"/>
              </a:ext>
            </a:extLst>
          </p:cNvPr>
          <p:cNvSpPr txBox="1"/>
          <p:nvPr/>
        </p:nvSpPr>
        <p:spPr>
          <a:xfrm>
            <a:off x="5189135" y="772953"/>
            <a:ext cx="6155140" cy="5016758"/>
          </a:xfrm>
          <a:prstGeom prst="rect">
            <a:avLst/>
          </a:prstGeom>
          <a:noFill/>
        </p:spPr>
        <p:txBody>
          <a:bodyPr wrap="square">
            <a:spAutoFit/>
          </a:bodyPr>
          <a:lstStyle/>
          <a:p>
            <a:pPr algn="r" rtl="1">
              <a:buNone/>
            </a:pPr>
            <a:r>
              <a:rPr lang="en-GB" sz="3200" dirty="0">
                <a:solidFill>
                  <a:srgbClr val="168489"/>
                </a:solidFill>
                <a:latin typeface="Sakkal Majalla" panose="02000000000000000000" pitchFamily="2" charset="-78"/>
                <a:cs typeface="Sakkal Majalla" panose="02000000000000000000" pitchFamily="2" charset="-78"/>
              </a:rPr>
              <a:t>أنواع </a:t>
            </a:r>
            <a:r>
              <a:rPr lang="en-GB" sz="3200" dirty="0" err="1">
                <a:solidFill>
                  <a:srgbClr val="168489"/>
                </a:solidFill>
                <a:latin typeface="Sakkal Majalla" panose="02000000000000000000" pitchFamily="2" charset="-78"/>
                <a:cs typeface="Sakkal Majalla" panose="02000000000000000000" pitchFamily="2" charset="-78"/>
              </a:rPr>
              <a:t>المؤشرات</a:t>
            </a:r>
            <a:br>
              <a:rPr lang="en-GB" sz="3200" dirty="0">
                <a:latin typeface="Sakkal Majalla" panose="02000000000000000000" pitchFamily="2" charset="-78"/>
                <a:cs typeface="Sakkal Majalla" panose="02000000000000000000" pitchFamily="2" charset="-78"/>
              </a:rPr>
            </a:br>
            <a:r>
              <a:rPr lang="en-GB" sz="3200" dirty="0" err="1">
                <a:solidFill>
                  <a:srgbClr val="C00000"/>
                </a:solidFill>
                <a:latin typeface="Sakkal Majalla" panose="02000000000000000000" pitchFamily="2" charset="-78"/>
                <a:cs typeface="Sakkal Majalla" panose="02000000000000000000" pitchFamily="2" charset="-78"/>
              </a:rPr>
              <a:t>مؤشرات</a:t>
            </a:r>
            <a:r>
              <a:rPr lang="en-GB" sz="3200" dirty="0">
                <a:solidFill>
                  <a:srgbClr val="C00000"/>
                </a:solidFill>
                <a:latin typeface="Sakkal Majalla" panose="02000000000000000000" pitchFamily="2" charset="-78"/>
                <a:cs typeface="Sakkal Majalla" panose="02000000000000000000" pitchFamily="2" charset="-78"/>
              </a:rPr>
              <a:t> </a:t>
            </a:r>
            <a:r>
              <a:rPr lang="en-GB" sz="3200" dirty="0" err="1">
                <a:solidFill>
                  <a:srgbClr val="C00000"/>
                </a:solidFill>
                <a:latin typeface="Sakkal Majalla" panose="02000000000000000000" pitchFamily="2" charset="-78"/>
                <a:cs typeface="Sakkal Majalla" panose="02000000000000000000" pitchFamily="2" charset="-78"/>
              </a:rPr>
              <a:t>كمية</a:t>
            </a:r>
            <a:r>
              <a:rPr lang="en-GB" sz="3200" dirty="0">
                <a:solidFill>
                  <a:srgbClr val="C00000"/>
                </a:solidFill>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عدد</a:t>
            </a:r>
            <a:r>
              <a:rPr lang="en-GB" sz="3200" dirty="0">
                <a:latin typeface="Sakkal Majalla" panose="02000000000000000000" pitchFamily="2" charset="-78"/>
                <a:cs typeface="Sakkal Majalla" panose="02000000000000000000" pitchFamily="2" charset="-78"/>
              </a:rPr>
              <a:t> العروض </a:t>
            </a:r>
            <a:r>
              <a:rPr lang="en-GB" sz="3200" dirty="0" err="1">
                <a:latin typeface="Sakkal Majalla" panose="02000000000000000000" pitchFamily="2" charset="-78"/>
                <a:cs typeface="Sakkal Majalla" panose="02000000000000000000" pitchFamily="2" charset="-78"/>
              </a:rPr>
              <a:t>المقدمة</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عدد</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الاجتماعات</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نسبة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الردود</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الإلكترونية</a:t>
            </a:r>
            <a:endParaRPr lang="en-GB" sz="3200" dirty="0">
              <a:latin typeface="Sakkal Majalla" panose="02000000000000000000" pitchFamily="2" charset="-78"/>
              <a:cs typeface="Sakkal Majalla" panose="02000000000000000000" pitchFamily="2" charset="-78"/>
            </a:endParaRPr>
          </a:p>
          <a:p>
            <a:pPr algn="r" rtl="1">
              <a:buNone/>
            </a:pPr>
            <a:r>
              <a:rPr lang="en-GB" sz="3200" dirty="0" err="1">
                <a:solidFill>
                  <a:srgbClr val="C00000"/>
                </a:solidFill>
                <a:latin typeface="Sakkal Majalla" panose="02000000000000000000" pitchFamily="2" charset="-78"/>
                <a:cs typeface="Sakkal Majalla" panose="02000000000000000000" pitchFamily="2" charset="-78"/>
              </a:rPr>
              <a:t>مؤشرات</a:t>
            </a:r>
            <a:r>
              <a:rPr lang="en-GB" sz="3200" dirty="0">
                <a:solidFill>
                  <a:srgbClr val="C00000"/>
                </a:solidFill>
                <a:latin typeface="Sakkal Majalla" panose="02000000000000000000" pitchFamily="2" charset="-78"/>
                <a:cs typeface="Sakkal Majalla" panose="02000000000000000000" pitchFamily="2" charset="-78"/>
              </a:rPr>
              <a:t> </a:t>
            </a:r>
            <a:r>
              <a:rPr lang="en-GB" sz="3200" dirty="0" err="1">
                <a:solidFill>
                  <a:srgbClr val="C00000"/>
                </a:solidFill>
                <a:latin typeface="Sakkal Majalla" panose="02000000000000000000" pitchFamily="2" charset="-78"/>
                <a:cs typeface="Sakkal Majalla" panose="02000000000000000000" pitchFamily="2" charset="-78"/>
              </a:rPr>
              <a:t>نوعية</a:t>
            </a:r>
            <a:r>
              <a:rPr lang="en-GB" sz="3200" dirty="0">
                <a:solidFill>
                  <a:srgbClr val="C00000"/>
                </a:solidFill>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مستوى</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الثقة</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جودة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الحوار</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رضا</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الزملاء</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مستوى</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التأثير</a:t>
            </a:r>
            <a:endParaRPr lang="en-GB" sz="3200" dirty="0">
              <a:latin typeface="Sakkal Majalla" panose="02000000000000000000" pitchFamily="2" charset="-78"/>
              <a:cs typeface="Sakkal Majalla" panose="02000000000000000000" pitchFamily="2" charset="-78"/>
            </a:endParaRPr>
          </a:p>
        </p:txBody>
      </p:sp>
      <p:pic>
        <p:nvPicPr>
          <p:cNvPr id="8" name="Picture 7">
            <a:extLst>
              <a:ext uri="{FF2B5EF4-FFF2-40B4-BE49-F238E27FC236}">
                <a16:creationId xmlns:a16="http://schemas.microsoft.com/office/drawing/2014/main" id="{CC33B6FF-7EF8-92AD-CD82-1D767C1FB4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721" y="2429300"/>
            <a:ext cx="4208015" cy="3193575"/>
          </a:xfrm>
          <a:prstGeom prst="rect">
            <a:avLst/>
          </a:prstGeom>
          <a:ln>
            <a:noFill/>
          </a:ln>
          <a:effectLst>
            <a:softEdge rad="112500"/>
          </a:effectLst>
        </p:spPr>
      </p:pic>
    </p:spTree>
    <p:extLst>
      <p:ext uri="{BB962C8B-B14F-4D97-AF65-F5344CB8AC3E}">
        <p14:creationId xmlns:p14="http://schemas.microsoft.com/office/powerpoint/2010/main" val="112607465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435334F-60C9-F815-6E55-71273DB5B543}"/>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4B9448A-7A49-50D9-C62D-5D624C54587D}"/>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39485B9B-32FE-46F2-AE1E-4E1049B76D5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263FC40-B21A-A1C0-EEE1-4F7B3C80A51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C651847-405D-5F06-9C9F-97780C93A22B}"/>
              </a:ext>
            </a:extLst>
          </p:cNvPr>
          <p:cNvSpPr txBox="1"/>
          <p:nvPr/>
        </p:nvSpPr>
        <p:spPr>
          <a:xfrm>
            <a:off x="5025653" y="256262"/>
            <a:ext cx="6155140" cy="6494085"/>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الممارسات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اليومية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للتطوير</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المستمر</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مفهوم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التطوير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المستمر</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a:t>
            </a:r>
            <a:r>
              <a:rPr lang="en-GB" sz="2600" b="1" dirty="0" err="1">
                <a:latin typeface="Sakkal Majalla" panose="02000000000000000000" pitchFamily="2" charset="-78"/>
                <a:cs typeface="Sakkal Majalla" panose="02000000000000000000" pitchFamily="2" charset="-78"/>
              </a:rPr>
              <a:t>عملية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دائمة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تهدف</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إلى</a:t>
            </a: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المهارات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والمعارف</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والسلوكيات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بصورة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مستمرة</a:t>
            </a:r>
            <a:r>
              <a:rPr lang="en-GB" sz="2600" b="1" dirty="0">
                <a:latin typeface="Sakkal Majalla" panose="02000000000000000000" pitchFamily="2" charset="-78"/>
                <a:cs typeface="Sakkal Majalla" panose="02000000000000000000" pitchFamily="2" charset="-78"/>
              </a:rPr>
              <a:t>."</a:t>
            </a:r>
          </a:p>
          <a:p>
            <a:pPr algn="r" rtl="1">
              <a:buNone/>
            </a:pPr>
            <a:r>
              <a:rPr lang="en-GB" sz="2600" b="1" dirty="0">
                <a:latin typeface="Sakkal Majalla" panose="02000000000000000000" pitchFamily="2" charset="-78"/>
                <a:cs typeface="Sakkal Majalla" panose="02000000000000000000" pitchFamily="2" charset="-78"/>
              </a:rPr>
              <a:t>أهمية </a:t>
            </a:r>
            <a:r>
              <a:rPr lang="en-GB" sz="2600" b="1" dirty="0" err="1">
                <a:latin typeface="Sakkal Majalla" panose="02000000000000000000" pitchFamily="2" charset="-78"/>
                <a:cs typeface="Sakkal Majalla" panose="02000000000000000000" pitchFamily="2" charset="-78"/>
              </a:rPr>
              <a:t>الممارسات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اليومية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ترسيخ</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المهارات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الأداء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تدريجيًا</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زيادة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الثقة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مواكبة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التطورات</a:t>
            </a:r>
            <a:endParaRPr lang="en-GB" sz="2600" b="1"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أهم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الممارسات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الاستماع </a:t>
            </a:r>
            <a:r>
              <a:rPr lang="en-GB" sz="2600" b="1" dirty="0" err="1">
                <a:latin typeface="Sakkal Majalla" panose="02000000000000000000" pitchFamily="2" charset="-78"/>
                <a:cs typeface="Sakkal Majalla" panose="02000000000000000000" pitchFamily="2" charset="-78"/>
              </a:rPr>
              <a:t>الفعال</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قراءة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محتوى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متخصص</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طلب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التغذية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الراجعة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التدريب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التحدث</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التواصل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الكتابي</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التعلم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المستمر</a:t>
            </a:r>
            <a:endParaRPr lang="en-GB" sz="2600" b="1"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F46B8E23-B034-6659-E0D9-50F6B7DAB5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80504014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02554D7D-ACB5-1EA3-04B2-3987367B1674}"/>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A73CC483-9F54-456B-A72C-24BCC8F5B3AD}"/>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3DC67726-A83E-D686-B557-D6D5CF50FFD3}"/>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F8FE6736-E200-72A7-BACE-C97C52FFE9DB}"/>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8D4EA31E-80DC-1855-6A53-9C20C5411856}"/>
              </a:ext>
            </a:extLst>
          </p:cNvPr>
          <p:cNvSpPr txBox="1"/>
          <p:nvPr/>
        </p:nvSpPr>
        <p:spPr>
          <a:xfrm>
            <a:off x="-109299" y="-66139"/>
            <a:ext cx="1590198"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الخامس</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B2335285-B73A-22C5-5602-360ECAFF98A0}"/>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ثالثة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2380A0D5-BB3E-C5BD-4822-557ECF28E7EA}"/>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ورش عمل وحالات تطبيقية</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EA3526D2-E046-FE21-4BAF-352E3834FF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9C69C678-CE3E-9F61-CC35-64E3C88B79AD}"/>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E87F51E-6A2D-B1DD-9871-FC6927FCBD63}"/>
              </a:ext>
            </a:extLst>
          </p:cNvPr>
          <p:cNvGrpSpPr/>
          <p:nvPr/>
        </p:nvGrpSpPr>
        <p:grpSpPr>
          <a:xfrm>
            <a:off x="1553835" y="3257551"/>
            <a:ext cx="9746599" cy="2284090"/>
            <a:chOff x="1553835" y="3429000"/>
            <a:chExt cx="9746599" cy="2284090"/>
          </a:xfrm>
        </p:grpSpPr>
        <p:grpSp>
          <p:nvGrpSpPr>
            <p:cNvPr id="4" name="Group 3">
              <a:extLst>
                <a:ext uri="{FF2B5EF4-FFF2-40B4-BE49-F238E27FC236}">
                  <a16:creationId xmlns:a16="http://schemas.microsoft.com/office/drawing/2014/main" id="{95F8B26A-F42A-9AE6-B9D7-7EE06CF2D1AC}"/>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834F8AF7-18BA-298D-F344-95BE6C29DA03}"/>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6490D47-AA74-6147-B88F-932E2D3C5204}"/>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96505E19-BB1A-BD91-A6D9-A88A77230B0B}"/>
                </a:ext>
              </a:extLst>
            </p:cNvPr>
            <p:cNvSpPr txBox="1"/>
            <p:nvPr/>
          </p:nvSpPr>
          <p:spPr>
            <a:xfrm>
              <a:off x="1553835" y="3466321"/>
              <a:ext cx="8704462" cy="2246769"/>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تمارين محاكاة لمواقف العمل.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تطبيق مهارات الحوار والإقناع.</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معالجة حالات سوء التواصل.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تمثيل أدوار مهنية متنوعة.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إعداد خطة عمل فردية لتحسين التواصل في بيئة العمل.</a:t>
              </a:r>
            </a:p>
          </p:txBody>
        </p:sp>
      </p:grpSp>
    </p:spTree>
    <p:extLst>
      <p:ext uri="{BB962C8B-B14F-4D97-AF65-F5344CB8AC3E}">
        <p14:creationId xmlns:p14="http://schemas.microsoft.com/office/powerpoint/2010/main" val="711003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441194-844C-B385-15BF-72837B9385E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64CCD3E-5B74-B037-CBD2-B4AAF5429EF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3B786D28-029F-5545-115C-CB7D0A4B9E3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775A2F1-E74C-53C3-F429-EC07022C546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B2A1380-D87B-0500-EC3B-476327AE04E1}"/>
              </a:ext>
            </a:extLst>
          </p:cNvPr>
          <p:cNvSpPr txBox="1"/>
          <p:nvPr/>
        </p:nvSpPr>
        <p:spPr>
          <a:xfrm>
            <a:off x="5411385" y="797510"/>
            <a:ext cx="6155140" cy="5386090"/>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تمارين</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محاكاة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لمواقف</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العمل</a:t>
            </a:r>
            <a:endParaRPr lang="en-GB" sz="36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أولاً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تمارين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محاكاة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لمواقف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تمارين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المحاكاة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أساليب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التدريب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لأنها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تتيح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للمتدرب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تجربة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مواقف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حقيقية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آمنة</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نموذج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محاكاة</a:t>
            </a:r>
            <a:r>
              <a:rPr lang="en-GB" sz="2800" dirty="0">
                <a:latin typeface="Sakkal Majalla" panose="02000000000000000000" pitchFamily="2" charset="-78"/>
                <a:cs typeface="Sakkal Majalla" panose="02000000000000000000" pitchFamily="2" charset="-78"/>
              </a:rPr>
              <a:t> (1): </a:t>
            </a:r>
            <a:r>
              <a:rPr lang="en-GB" sz="2800" dirty="0" err="1">
                <a:latin typeface="Sakkal Majalla" panose="02000000000000000000" pitchFamily="2" charset="-78"/>
                <a:cs typeface="Sakkal Majalla" panose="02000000000000000000" pitchFamily="2" charset="-78"/>
              </a:rPr>
              <a:t>طلب</a:t>
            </a:r>
            <a:r>
              <a:rPr lang="en-GB" sz="2800" dirty="0">
                <a:latin typeface="Sakkal Majalla" panose="02000000000000000000" pitchFamily="2" charset="-78"/>
                <a:cs typeface="Sakkal Majalla" panose="02000000000000000000" pitchFamily="2" charset="-78"/>
              </a:rPr>
              <a:t> دعم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الإدارات</a:t>
            </a:r>
            <a:endParaRPr lang="ar-EG" sz="2800" dirty="0">
              <a:latin typeface="Sakkal Majalla" panose="02000000000000000000" pitchFamily="2" charset="-78"/>
              <a:cs typeface="Sakkal Majalla" panose="02000000000000000000" pitchFamily="2" charset="-78"/>
            </a:endParaRPr>
          </a:p>
          <a:p>
            <a:pPr algn="r" rtl="1">
              <a:buNone/>
            </a:pP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المطلوب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طلب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واضح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إدارة </a:t>
            </a:r>
            <a:r>
              <a:rPr lang="en-GB" sz="2800" dirty="0" err="1">
                <a:latin typeface="Sakkal Majalla" panose="02000000000000000000" pitchFamily="2" charset="-78"/>
                <a:cs typeface="Sakkal Majalla" panose="02000000000000000000" pitchFamily="2" charset="-78"/>
              </a:rPr>
              <a:t>الموارد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البشرية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للإدارة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المالية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للحصول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بيانات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عاجلة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المستهدفة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الرسمي</a:t>
            </a:r>
            <a:r>
              <a:rPr lang="en-GB" sz="2800" dirty="0">
                <a:latin typeface="Sakkal Majalla" panose="02000000000000000000" pitchFamily="2" charset="-78"/>
                <a:cs typeface="Sakkal Majalla" panose="02000000000000000000" pitchFamily="2" charset="-78"/>
              </a:rPr>
              <a:t> – التعاون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الإدارات</a:t>
            </a:r>
            <a:r>
              <a:rPr lang="en-GB" sz="2800" dirty="0">
                <a:latin typeface="Sakkal Majalla" panose="02000000000000000000" pitchFamily="2" charset="-78"/>
                <a:cs typeface="Sakkal Majalla" panose="02000000000000000000" pitchFamily="2" charset="-78"/>
              </a:rPr>
              <a:t> – إدارة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A5293FB5-7143-D48D-1B0A-BE4DE494B7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281547689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365782-5C8D-ED26-E64E-4B5D61AD333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106EC491-FDD8-2E7D-0C64-D44EF136087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5D92838-F262-3347-0A76-AE11B5EB9E7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E1F703E-2C4F-64F3-EB90-DDD1F1F3B134}"/>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910F8FD-45DD-6A86-C994-F7E8F67EDC97}"/>
              </a:ext>
            </a:extLst>
          </p:cNvPr>
          <p:cNvSpPr txBox="1"/>
          <p:nvPr/>
        </p:nvSpPr>
        <p:spPr>
          <a:xfrm>
            <a:off x="5164825" y="365749"/>
            <a:ext cx="6155140" cy="5693866"/>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تطبيق</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مهارات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الحوار</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والإقناع</a:t>
            </a:r>
            <a:endParaRPr lang="en-GB" sz="2800" dirty="0">
              <a:solidFill>
                <a:srgbClr val="168489"/>
              </a:solidFill>
              <a:latin typeface="Sakkal Majalla" panose="02000000000000000000" pitchFamily="2" charset="-78"/>
              <a:cs typeface="Sakkal Majalla" panose="02000000000000000000" pitchFamily="2" charset="-78"/>
            </a:endParaRPr>
          </a:p>
          <a:p>
            <a:pPr algn="r" rtl="1">
              <a:buNone/>
            </a:pPr>
            <a:r>
              <a:rPr lang="en-GB" sz="2600" dirty="0" err="1">
                <a:latin typeface="Sakkal Majalla" panose="02000000000000000000" pitchFamily="2" charset="-78"/>
                <a:cs typeface="Sakkal Majalla" panose="02000000000000000000" pitchFamily="2" charset="-78"/>
              </a:rPr>
              <a:t>مفهوم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الحوار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المهني</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عملية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تبادل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الأفكار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والآراء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والمعلومات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بطريقة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منظمة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ومحترمة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بهدف</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الوصول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إلى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فهم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أو</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اتفاق</a:t>
            </a:r>
            <a:r>
              <a:rPr lang="en-GB" sz="2600" dirty="0">
                <a:latin typeface="Sakkal Majalla" panose="02000000000000000000" pitchFamily="2" charset="-78"/>
                <a:cs typeface="Sakkal Majalla" panose="02000000000000000000" pitchFamily="2" charset="-78"/>
              </a:rPr>
              <a:t>."</a:t>
            </a:r>
          </a:p>
          <a:p>
            <a:pPr algn="r" rtl="1">
              <a:buNone/>
            </a:pPr>
            <a:r>
              <a:rPr lang="en-GB" sz="2600" dirty="0" err="1">
                <a:latin typeface="Sakkal Majalla" panose="02000000000000000000" pitchFamily="2" charset="-78"/>
                <a:cs typeface="Sakkal Majalla" panose="02000000000000000000" pitchFamily="2" charset="-78"/>
              </a:rPr>
              <a:t>مفهوم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الإقناع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المهني</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القدرة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التأثير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الإيجابي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الآخرين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باستخدام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المنطق</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والأدلة</a:t>
            </a:r>
            <a:r>
              <a:rPr lang="en-GB" sz="2600" dirty="0">
                <a:latin typeface="Sakkal Majalla" panose="02000000000000000000" pitchFamily="2" charset="-78"/>
                <a:cs typeface="Sakkal Majalla" panose="02000000000000000000" pitchFamily="2" charset="-78"/>
              </a:rPr>
              <a:t>."</a:t>
            </a:r>
          </a:p>
          <a:p>
            <a:pPr algn="r" rtl="1">
              <a:buNone/>
            </a:pPr>
            <a:r>
              <a:rPr lang="en-GB" sz="2600" dirty="0" err="1">
                <a:latin typeface="Sakkal Majalla" panose="02000000000000000000" pitchFamily="2" charset="-78"/>
                <a:cs typeface="Sakkal Majalla" panose="02000000000000000000" pitchFamily="2" charset="-78"/>
              </a:rPr>
              <a:t>تمرين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تطبيقي</a:t>
            </a:r>
            <a:r>
              <a:rPr lang="en-GB" sz="2600" dirty="0">
                <a:latin typeface="Sakkal Majalla" panose="02000000000000000000" pitchFamily="2" charset="-78"/>
                <a:cs typeface="Sakkal Majalla" panose="02000000000000000000" pitchFamily="2" charset="-78"/>
              </a:rPr>
              <a:t> (1): </a:t>
            </a:r>
            <a:r>
              <a:rPr lang="en-GB" sz="2600" dirty="0" err="1">
                <a:latin typeface="Sakkal Majalla" panose="02000000000000000000" pitchFamily="2" charset="-78"/>
                <a:cs typeface="Sakkal Majalla" panose="02000000000000000000" pitchFamily="2" charset="-78"/>
              </a:rPr>
              <a:t>إقناع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الإدارة</a:t>
            </a:r>
            <a:br>
              <a:rPr lang="en-GB" sz="2600" dirty="0">
                <a:latin typeface="Sakkal Majalla" panose="02000000000000000000" pitchFamily="2" charset="-78"/>
                <a:cs typeface="Sakkal Majalla" panose="02000000000000000000" pitchFamily="2" charset="-78"/>
              </a:rPr>
            </a:br>
            <a:r>
              <a:rPr lang="en-GB" sz="2600" dirty="0" err="1">
                <a:latin typeface="Sakkal Majalla" panose="02000000000000000000" pitchFamily="2" charset="-78"/>
                <a:cs typeface="Sakkal Majalla" panose="02000000000000000000" pitchFamily="2" charset="-78"/>
              </a:rPr>
              <a:t>المطلوب</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عرض</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المشكلة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تقديم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شرح</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الفوائد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الاعتراضات</a:t>
            </a:r>
            <a:r>
              <a:rPr lang="en-GB" sz="2600" dirty="0">
                <a:latin typeface="Sakkal Majalla" panose="02000000000000000000" pitchFamily="2" charset="-78"/>
                <a:cs typeface="Sakkal Majalla" panose="02000000000000000000" pitchFamily="2" charset="-78"/>
              </a:rPr>
              <a:t>.</a:t>
            </a:r>
          </a:p>
          <a:p>
            <a:pPr algn="r" rtl="1">
              <a:buNone/>
            </a:pPr>
            <a:r>
              <a:rPr lang="en-GB" sz="2600" dirty="0" err="1">
                <a:latin typeface="Sakkal Majalla" panose="02000000000000000000" pitchFamily="2" charset="-78"/>
                <a:cs typeface="Sakkal Majalla" panose="02000000000000000000" pitchFamily="2" charset="-78"/>
              </a:rPr>
              <a:t>تمرين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تطبيقي</a:t>
            </a:r>
            <a:r>
              <a:rPr lang="en-GB" sz="2600" dirty="0">
                <a:latin typeface="Sakkal Majalla" panose="02000000000000000000" pitchFamily="2" charset="-78"/>
                <a:cs typeface="Sakkal Majalla" panose="02000000000000000000" pitchFamily="2" charset="-78"/>
              </a:rPr>
              <a:t> (2): </a:t>
            </a:r>
            <a:r>
              <a:rPr lang="en-GB" sz="2600" dirty="0" err="1">
                <a:latin typeface="Sakkal Majalla" panose="02000000000000000000" pitchFamily="2" charset="-78"/>
                <a:cs typeface="Sakkal Majalla" panose="02000000000000000000" pitchFamily="2" charset="-78"/>
              </a:rPr>
              <a:t>إقناع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زميل</a:t>
            </a:r>
            <a:br>
              <a:rPr lang="en-GB" sz="2600" dirty="0">
                <a:latin typeface="Sakkal Majalla" panose="02000000000000000000" pitchFamily="2" charset="-78"/>
                <a:cs typeface="Sakkal Majalla" panose="02000000000000000000" pitchFamily="2" charset="-78"/>
              </a:rPr>
            </a:br>
            <a:r>
              <a:rPr lang="en-GB" sz="2600" dirty="0" err="1">
                <a:latin typeface="Sakkal Majalla" panose="02000000000000000000" pitchFamily="2" charset="-78"/>
                <a:cs typeface="Sakkal Majalla" panose="02000000000000000000" pitchFamily="2" charset="-78"/>
              </a:rPr>
              <a:t>التركيز</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الفوائد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المشتركة</a:t>
            </a:r>
            <a:r>
              <a:rPr lang="en-GB" sz="2600" dirty="0">
                <a:latin typeface="Sakkal Majalla" panose="02000000000000000000" pitchFamily="2" charset="-78"/>
                <a:cs typeface="Sakkal Majalla" panose="02000000000000000000" pitchFamily="2" charset="-78"/>
              </a:rPr>
              <a:t> – الاستماع </a:t>
            </a:r>
            <a:r>
              <a:rPr lang="en-GB" sz="2600" dirty="0" err="1">
                <a:latin typeface="Sakkal Majalla" panose="02000000000000000000" pitchFamily="2" charset="-78"/>
                <a:cs typeface="Sakkal Majalla" panose="02000000000000000000" pitchFamily="2" charset="-78"/>
              </a:rPr>
              <a:t>للاعتراضات</a:t>
            </a:r>
            <a:r>
              <a:rPr lang="en-GB" sz="2600" dirty="0">
                <a:latin typeface="Sakkal Majalla" panose="02000000000000000000" pitchFamily="2" charset="-78"/>
                <a:cs typeface="Sakkal Majalla" panose="02000000000000000000" pitchFamily="2" charset="-78"/>
              </a:rPr>
              <a:t> – بناء </a:t>
            </a:r>
            <a:r>
              <a:rPr lang="en-GB" sz="2600" dirty="0" err="1">
                <a:latin typeface="Sakkal Majalla" panose="02000000000000000000" pitchFamily="2" charset="-78"/>
                <a:cs typeface="Sakkal Majalla" panose="02000000000000000000" pitchFamily="2" charset="-78"/>
              </a:rPr>
              <a:t>الثقة</a:t>
            </a:r>
            <a:r>
              <a:rPr lang="en-GB" sz="2600" dirty="0">
                <a:latin typeface="Sakkal Majalla" panose="02000000000000000000" pitchFamily="2" charset="-78"/>
                <a:cs typeface="Sakkal Majalla" panose="02000000000000000000" pitchFamily="2" charset="-78"/>
              </a:rPr>
              <a:t> – استخدام </a:t>
            </a:r>
            <a:r>
              <a:rPr lang="en-GB" sz="2600" dirty="0" err="1">
                <a:latin typeface="Sakkal Majalla" panose="02000000000000000000" pitchFamily="2" charset="-78"/>
                <a:cs typeface="Sakkal Majalla" panose="02000000000000000000" pitchFamily="2" charset="-78"/>
              </a:rPr>
              <a:t>الأدلة</a:t>
            </a:r>
            <a:r>
              <a:rPr lang="en-GB" sz="2600" dirty="0">
                <a:latin typeface="Sakkal Majalla" panose="02000000000000000000" pitchFamily="2" charset="-78"/>
                <a:cs typeface="Sakkal Majalla" panose="02000000000000000000" pitchFamily="2" charset="-78"/>
              </a:rPr>
              <a:t>.</a:t>
            </a:r>
          </a:p>
          <a:p>
            <a:pPr algn="r" rtl="1">
              <a:buNone/>
            </a:pPr>
            <a:r>
              <a:rPr lang="en-GB" sz="2600" dirty="0" err="1">
                <a:latin typeface="Sakkal Majalla" panose="02000000000000000000" pitchFamily="2" charset="-78"/>
                <a:cs typeface="Sakkal Majalla" panose="02000000000000000000" pitchFamily="2" charset="-78"/>
              </a:rPr>
              <a:t>عناصر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الحوار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الناجح</a:t>
            </a:r>
            <a:r>
              <a:rPr lang="en-GB"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الاستماع – الاحترام – الوضوح – المرونة – </a:t>
            </a:r>
            <a:r>
              <a:rPr lang="en-GB" sz="2600" dirty="0" err="1">
                <a:latin typeface="Sakkal Majalla" panose="02000000000000000000" pitchFamily="2" charset="-78"/>
                <a:cs typeface="Sakkal Majalla" panose="02000000000000000000" pitchFamily="2" charset="-78"/>
              </a:rPr>
              <a:t>التركيز</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الهدف</a:t>
            </a:r>
            <a:endParaRPr lang="en-GB" sz="2600" dirty="0">
              <a:latin typeface="Sakkal Majalla" panose="02000000000000000000" pitchFamily="2" charset="-78"/>
              <a:cs typeface="Sakkal Majalla" panose="02000000000000000000" pitchFamily="2" charset="-78"/>
            </a:endParaRPr>
          </a:p>
        </p:txBody>
      </p:sp>
      <p:pic>
        <p:nvPicPr>
          <p:cNvPr id="8" name="Picture 7">
            <a:extLst>
              <a:ext uri="{FF2B5EF4-FFF2-40B4-BE49-F238E27FC236}">
                <a16:creationId xmlns:a16="http://schemas.microsoft.com/office/drawing/2014/main" id="{7B3F7F78-11F5-AD2F-A57D-B6CAF83F8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721" y="2429300"/>
            <a:ext cx="4208015" cy="3193575"/>
          </a:xfrm>
          <a:prstGeom prst="rect">
            <a:avLst/>
          </a:prstGeom>
          <a:ln>
            <a:noFill/>
          </a:ln>
          <a:effectLst>
            <a:softEdge rad="112500"/>
          </a:effectLst>
        </p:spPr>
      </p:pic>
    </p:spTree>
    <p:extLst>
      <p:ext uri="{BB962C8B-B14F-4D97-AF65-F5344CB8AC3E}">
        <p14:creationId xmlns:p14="http://schemas.microsoft.com/office/powerpoint/2010/main" val="410607567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ED3A469-F7B0-E2EF-2C55-37D22AD83B9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03925B08-96E7-212A-7FD6-88009ADF4C3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119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C9A94F4-6F1F-B38F-FD9B-FF79ADE3FC9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24CDAB6-F655-DA19-83AC-BD7C33E7D3A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69FE979-2EFF-5B5B-8A92-D0DC013F24FE}"/>
              </a:ext>
            </a:extLst>
          </p:cNvPr>
          <p:cNvSpPr txBox="1"/>
          <p:nvPr/>
        </p:nvSpPr>
        <p:spPr>
          <a:xfrm>
            <a:off x="5189135" y="851342"/>
            <a:ext cx="6155140" cy="5693866"/>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معالجة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حالات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سوء</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التواصل</a:t>
            </a:r>
            <a:endParaRPr lang="en-GB" sz="28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ثالثاً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معالجة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حالات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سببًا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رئيسيًا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التنظيمية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الإنتاجية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المؤسسات</a:t>
            </a:r>
            <a:r>
              <a:rPr lang="en-GB" sz="2800" dirty="0">
                <a:latin typeface="Sakkal Majalla" panose="02000000000000000000" pitchFamily="2" charset="-78"/>
                <a:cs typeface="Sakkal Majalla" panose="02000000000000000000" pitchFamily="2" charset="-78"/>
              </a:rPr>
              <a:t>.</a:t>
            </a:r>
          </a:p>
          <a:p>
            <a:pPr algn="r" rtl="1">
              <a:buNone/>
            </a:pPr>
            <a:r>
              <a:rPr lang="en-GB" sz="2800" dirty="0" err="1">
                <a:solidFill>
                  <a:srgbClr val="C00000"/>
                </a:solidFill>
                <a:latin typeface="Sakkal Majalla" panose="02000000000000000000" pitchFamily="2" charset="-78"/>
                <a:cs typeface="Sakkal Majalla" panose="02000000000000000000" pitchFamily="2" charset="-78"/>
              </a:rPr>
              <a:t>مفهوم</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سوء</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التواصل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خلل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نقل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تفسير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صحيح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للمعلومات</a:t>
            </a:r>
            <a:r>
              <a:rPr lang="en-GB" sz="2800" dirty="0">
                <a:latin typeface="Sakkal Majalla" panose="02000000000000000000" pitchFamily="2" charset="-78"/>
                <a:cs typeface="Sakkal Majalla" panose="02000000000000000000" pitchFamily="2" charset="-78"/>
              </a:rPr>
              <a:t>."</a:t>
            </a:r>
          </a:p>
          <a:p>
            <a:pPr algn="r" rtl="1">
              <a:buNone/>
            </a:pPr>
            <a:r>
              <a:rPr lang="en-GB" sz="2800" dirty="0" err="1">
                <a:solidFill>
                  <a:srgbClr val="C00000"/>
                </a:solidFill>
                <a:latin typeface="Sakkal Majalla" panose="02000000000000000000" pitchFamily="2" charset="-78"/>
                <a:cs typeface="Sakkal Majalla" panose="02000000000000000000" pitchFamily="2" charset="-78"/>
              </a:rPr>
              <a:t>أسباب</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سوء</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التواصل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الغموض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الرسائل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ضعف الاستماع</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الافتراضات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المسبقة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الخلفيات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نقص</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C439F612-CF07-AAFA-5304-C56B58A547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413" y="2503866"/>
            <a:ext cx="3911222" cy="3911222"/>
          </a:xfrm>
          <a:prstGeom prst="rect">
            <a:avLst/>
          </a:prstGeom>
        </p:spPr>
      </p:pic>
    </p:spTree>
    <p:extLst>
      <p:ext uri="{BB962C8B-B14F-4D97-AF65-F5344CB8AC3E}">
        <p14:creationId xmlns:p14="http://schemas.microsoft.com/office/powerpoint/2010/main" val="26510533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53935C-F151-0744-D57E-060421AB5E5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7855C26-A913-2AE5-9964-C9F94C64DEE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4D7C746F-350E-3739-7BA0-E49383A471D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3C73251-1F5B-6344-7544-121A1816D25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90C8C0C3-7495-1C81-7A55-9881F6FD83B1}"/>
              </a:ext>
            </a:extLst>
          </p:cNvPr>
          <p:cNvPicPr>
            <a:picLocks noChangeAspect="1"/>
          </p:cNvPicPr>
          <p:nvPr/>
        </p:nvPicPr>
        <p:blipFill>
          <a:blip r:embed="rId3"/>
          <a:stretch>
            <a:fillRect/>
          </a:stretch>
        </p:blipFill>
        <p:spPr>
          <a:xfrm>
            <a:off x="2529531" y="249660"/>
            <a:ext cx="7132938" cy="6358679"/>
          </a:xfrm>
          <a:prstGeom prst="rect">
            <a:avLst/>
          </a:prstGeom>
        </p:spPr>
      </p:pic>
    </p:spTree>
    <p:extLst>
      <p:ext uri="{BB962C8B-B14F-4D97-AF65-F5344CB8AC3E}">
        <p14:creationId xmlns:p14="http://schemas.microsoft.com/office/powerpoint/2010/main" val="377198002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FA06B27-4034-F47E-72A8-E40359A75F2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6373CBF-7374-8B61-B3EB-5725A263A2C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FB309DE-A5A5-5894-93E1-A29BF3DB3DB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461C6B25-D28F-0004-4E9E-6590BEA7A3E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659AC1D8-1224-357C-F176-6A3856D349F7}"/>
              </a:ext>
            </a:extLst>
          </p:cNvPr>
          <p:cNvSpPr txBox="1"/>
          <p:nvPr/>
        </p:nvSpPr>
        <p:spPr>
          <a:xfrm>
            <a:off x="4769892" y="1804622"/>
            <a:ext cx="6155140" cy="3108543"/>
          </a:xfrm>
          <a:prstGeom prst="rect">
            <a:avLst/>
          </a:prstGeom>
          <a:noFill/>
        </p:spPr>
        <p:txBody>
          <a:bodyPr wrap="square">
            <a:spAutoFit/>
          </a:bodyPr>
          <a:lstStyle/>
          <a:p>
            <a:pPr algn="r" rtl="1">
              <a:buNone/>
            </a:pPr>
            <a:r>
              <a:rPr lang="en-GB" sz="2800" dirty="0" err="1">
                <a:latin typeface="Sakkal Majalla" panose="02000000000000000000" pitchFamily="2" charset="-78"/>
                <a:cs typeface="Sakkal Majalla" panose="02000000000000000000" pitchFamily="2" charset="-78"/>
              </a:rPr>
              <a:t>دراسة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حالة</a:t>
            </a:r>
            <a:r>
              <a:rPr lang="en-GB" sz="2800" dirty="0">
                <a:latin typeface="Sakkal Majalla" panose="02000000000000000000" pitchFamily="2" charset="-78"/>
                <a:cs typeface="Sakkal Majalla" panose="02000000000000000000" pitchFamily="2" charset="-78"/>
              </a:rPr>
              <a:t> (1)</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غموض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موعد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تسليم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تقرير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أدى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المدير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والموظف</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دراسة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حالة</a:t>
            </a:r>
            <a:r>
              <a:rPr lang="en-GB" sz="2800" dirty="0">
                <a:latin typeface="Sakkal Majalla" panose="02000000000000000000" pitchFamily="2" charset="-78"/>
                <a:cs typeface="Sakkal Majalla" panose="02000000000000000000" pitchFamily="2" charset="-78"/>
              </a:rPr>
              <a:t> (2)</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خلاف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قسمين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بسبب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توثيق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a:t>
            </a:r>
          </a:p>
          <a:p>
            <a:pPr algn="r" rtl="1">
              <a:buNone/>
            </a:pPr>
            <a:r>
              <a:rPr lang="en-GB" sz="2800" dirty="0">
                <a:latin typeface="Sakkal Majalla" panose="02000000000000000000" pitchFamily="2" charset="-78"/>
                <a:cs typeface="Sakkal Majalla" panose="02000000000000000000" pitchFamily="2" charset="-78"/>
              </a:rPr>
              <a:t>خطوات </a:t>
            </a:r>
            <a:r>
              <a:rPr lang="en-GB" sz="2800" dirty="0" err="1">
                <a:latin typeface="Sakkal Majalla" panose="02000000000000000000" pitchFamily="2" charset="-78"/>
                <a:cs typeface="Sakkal Majalla" panose="02000000000000000000" pitchFamily="2" charset="-78"/>
              </a:rPr>
              <a:t>المعالجة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تحديد </a:t>
            </a:r>
            <a:r>
              <a:rPr lang="en-GB" sz="2800" dirty="0" err="1">
                <a:latin typeface="Sakkal Majalla" panose="02000000000000000000" pitchFamily="2" charset="-78"/>
                <a:cs typeface="Sakkal Majalla" panose="02000000000000000000" pitchFamily="2" charset="-78"/>
              </a:rPr>
              <a:t>المشكلة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تحليل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الأسباب</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وضع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الحلول</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المتابعة</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C8E4FA9E-2ADC-3CE8-7177-E870B0B41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3424009"/>
            <a:ext cx="4222701" cy="2419886"/>
          </a:xfrm>
          <a:prstGeom prst="rect">
            <a:avLst/>
          </a:prstGeom>
        </p:spPr>
      </p:pic>
    </p:spTree>
    <p:extLst>
      <p:ext uri="{BB962C8B-B14F-4D97-AF65-F5344CB8AC3E}">
        <p14:creationId xmlns:p14="http://schemas.microsoft.com/office/powerpoint/2010/main" val="243683066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4927D58-E28D-5473-B5D1-2B2498CDE06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7487542-8EFA-D58A-48EA-7D224E58199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8A27D88-57A2-7C97-043A-B1DF73382964}"/>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85B958BE-1D9B-A15F-7157-FC725777C57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EEEB5E45-4963-C589-3955-6A4BC605DFA8}"/>
              </a:ext>
            </a:extLst>
          </p:cNvPr>
          <p:cNvSpPr txBox="1"/>
          <p:nvPr/>
        </p:nvSpPr>
        <p:spPr>
          <a:xfrm>
            <a:off x="5411385" y="1092577"/>
            <a:ext cx="6155140" cy="4031873"/>
          </a:xfrm>
          <a:prstGeom prst="rect">
            <a:avLst/>
          </a:prstGeom>
          <a:noFill/>
        </p:spPr>
        <p:txBody>
          <a:bodyPr wrap="square">
            <a:spAutoFit/>
          </a:bodyPr>
          <a:lstStyle/>
          <a:p>
            <a:pPr algn="r" rtl="1">
              <a:buNone/>
            </a:pPr>
            <a:r>
              <a:rPr lang="en-GB" sz="3200" dirty="0" err="1">
                <a:solidFill>
                  <a:srgbClr val="C00000"/>
                </a:solidFill>
                <a:latin typeface="Sakkal Majalla" panose="02000000000000000000" pitchFamily="2" charset="-78"/>
                <a:cs typeface="Sakkal Majalla" panose="02000000000000000000" pitchFamily="2" charset="-78"/>
              </a:rPr>
              <a:t>تمثيل</a:t>
            </a:r>
            <a:r>
              <a:rPr lang="en-GB" sz="3200" dirty="0">
                <a:solidFill>
                  <a:srgbClr val="C00000"/>
                </a:solidFill>
                <a:latin typeface="Sakkal Majalla" panose="02000000000000000000" pitchFamily="2" charset="-78"/>
                <a:cs typeface="Sakkal Majalla" panose="02000000000000000000" pitchFamily="2" charset="-78"/>
              </a:rPr>
              <a:t> </a:t>
            </a:r>
            <a:r>
              <a:rPr lang="en-GB" sz="3200" dirty="0" err="1">
                <a:solidFill>
                  <a:srgbClr val="C00000"/>
                </a:solidFill>
                <a:latin typeface="Sakkal Majalla" panose="02000000000000000000" pitchFamily="2" charset="-78"/>
                <a:cs typeface="Sakkal Majalla" panose="02000000000000000000" pitchFamily="2" charset="-78"/>
              </a:rPr>
              <a:t>أدوار</a:t>
            </a:r>
            <a:r>
              <a:rPr lang="en-GB" sz="3200" dirty="0">
                <a:solidFill>
                  <a:srgbClr val="C00000"/>
                </a:solidFill>
                <a:latin typeface="Sakkal Majalla" panose="02000000000000000000" pitchFamily="2" charset="-78"/>
                <a:cs typeface="Sakkal Majalla" panose="02000000000000000000" pitchFamily="2" charset="-78"/>
              </a:rPr>
              <a:t> </a:t>
            </a:r>
            <a:r>
              <a:rPr lang="en-GB" sz="3200" dirty="0" err="1">
                <a:solidFill>
                  <a:srgbClr val="C00000"/>
                </a:solidFill>
                <a:latin typeface="Sakkal Majalla" panose="02000000000000000000" pitchFamily="2" charset="-78"/>
                <a:cs typeface="Sakkal Majalla" panose="02000000000000000000" pitchFamily="2" charset="-78"/>
              </a:rPr>
              <a:t>مهنية</a:t>
            </a:r>
            <a:r>
              <a:rPr lang="en-GB" sz="3200" dirty="0">
                <a:solidFill>
                  <a:srgbClr val="C00000"/>
                </a:solidFill>
                <a:latin typeface="Sakkal Majalla" panose="02000000000000000000" pitchFamily="2" charset="-78"/>
                <a:cs typeface="Sakkal Majalla" panose="02000000000000000000" pitchFamily="2" charset="-78"/>
              </a:rPr>
              <a:t> </a:t>
            </a:r>
            <a:r>
              <a:rPr lang="en-GB" sz="3200" dirty="0" err="1">
                <a:solidFill>
                  <a:srgbClr val="C00000"/>
                </a:solidFill>
                <a:latin typeface="Sakkal Majalla" panose="02000000000000000000" pitchFamily="2" charset="-78"/>
                <a:cs typeface="Sakkal Majalla" panose="02000000000000000000" pitchFamily="2" charset="-78"/>
              </a:rPr>
              <a:t>متنوعة</a:t>
            </a:r>
            <a:endParaRPr lang="en-GB" sz="3200" dirty="0">
              <a:solidFill>
                <a:srgbClr val="C00000"/>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تمثيل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الأدوار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نشاط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تدريبي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يقوم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المشاركون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بأداء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أدوار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لمحاكاة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مواقف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فوائد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تمثيل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الأدوار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بالنفس</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الذكاء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العاطفي</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المرونة</a:t>
            </a:r>
          </a:p>
        </p:txBody>
      </p:sp>
      <p:pic>
        <p:nvPicPr>
          <p:cNvPr id="7" name="Picture 6">
            <a:extLst>
              <a:ext uri="{FF2B5EF4-FFF2-40B4-BE49-F238E27FC236}">
                <a16:creationId xmlns:a16="http://schemas.microsoft.com/office/drawing/2014/main" id="{C40903F7-6D61-6AF6-AED4-6F78609FFF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235511645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0804BF-B2CE-7D8C-848B-7F74DF44F15C}"/>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06D6D6F-7164-CFDC-D741-FC19C305137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E26BCC8-790C-F58C-4395-D1613BE61E40}"/>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2E01335-B7AB-F60D-A9BD-3384ABCD6ED3}"/>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39CDE20-DD14-90BF-5FC4-E177EDB099DB}"/>
              </a:ext>
            </a:extLst>
          </p:cNvPr>
          <p:cNvSpPr txBox="1"/>
          <p:nvPr/>
        </p:nvSpPr>
        <p:spPr>
          <a:xfrm>
            <a:off x="4879075" y="1718692"/>
            <a:ext cx="6155140" cy="2677656"/>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أمثلة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على</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الأدوار</a:t>
            </a:r>
            <a:b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مدير</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وموظف</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موظف</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وعميل</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قائد</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فريق</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موظف</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ومورد</a:t>
            </a:r>
            <a:endPar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نموذج</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نشاط</a:t>
            </a:r>
            <a:b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مدير</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يقدم</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ملاحظات</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وموظف</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يتلقى</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التغذية</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الراجعة</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بهدف</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تحسين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التواصل</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وإدارة</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الحوار</a:t>
            </a:r>
            <a:r>
              <a:rPr kumimoji="0" lang="en-GB" sz="280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a:t>
            </a:r>
          </a:p>
        </p:txBody>
      </p:sp>
      <p:pic>
        <p:nvPicPr>
          <p:cNvPr id="6" name="Picture 5">
            <a:extLst>
              <a:ext uri="{FF2B5EF4-FFF2-40B4-BE49-F238E27FC236}">
                <a16:creationId xmlns:a16="http://schemas.microsoft.com/office/drawing/2014/main" id="{8AB71A5F-3551-9D64-BE9A-057CF2E7A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225" y="2633986"/>
            <a:ext cx="3911222" cy="3911222"/>
          </a:xfrm>
          <a:prstGeom prst="rect">
            <a:avLst/>
          </a:prstGeom>
        </p:spPr>
      </p:pic>
    </p:spTree>
    <p:extLst>
      <p:ext uri="{BB962C8B-B14F-4D97-AF65-F5344CB8AC3E}">
        <p14:creationId xmlns:p14="http://schemas.microsoft.com/office/powerpoint/2010/main" val="89289381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953AC3-F16A-64FB-8B0F-A47DB26AD0A6}"/>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BACCF942-AFBC-13F8-3989-68EC64749B0D}"/>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0E60274-ABDE-132A-D60C-A02ACADAC56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3019245-944F-485E-411E-7E107547F3A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7B4C6F2-975B-FB63-48FB-2BC69185CE0A}"/>
              </a:ext>
            </a:extLst>
          </p:cNvPr>
          <p:cNvSpPr txBox="1"/>
          <p:nvPr/>
        </p:nvSpPr>
        <p:spPr>
          <a:xfrm>
            <a:off x="5833566" y="1092577"/>
            <a:ext cx="5616906" cy="4031873"/>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إعداد </a:t>
            </a:r>
            <a:r>
              <a:rPr lang="en-GB" sz="3200" b="1" dirty="0" err="1">
                <a:solidFill>
                  <a:srgbClr val="168489"/>
                </a:solidFill>
                <a:latin typeface="Sakkal Majalla" panose="02000000000000000000" pitchFamily="2" charset="-78"/>
                <a:cs typeface="Sakkal Majalla" panose="02000000000000000000" pitchFamily="2" charset="-78"/>
              </a:rPr>
              <a:t>خطة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عمل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فردية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لتحسين</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التواصل</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خطة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الفردية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وثيقة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شخصية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تتضمن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أهدافًا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وإجراءات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فترة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زمنية</a:t>
            </a:r>
            <a:r>
              <a:rPr lang="en-GB" sz="2800" dirty="0">
                <a:latin typeface="Sakkal Majalla" panose="02000000000000000000" pitchFamily="2" charset="-78"/>
                <a:cs typeface="Sakkal Majalla" panose="02000000000000000000" pitchFamily="2" charset="-78"/>
              </a:rPr>
              <a:t>."</a:t>
            </a:r>
          </a:p>
          <a:p>
            <a:pPr algn="r" rtl="1">
              <a:buNone/>
            </a:pPr>
            <a:r>
              <a:rPr lang="en-GB" sz="2800" dirty="0">
                <a:latin typeface="Sakkal Majalla" panose="02000000000000000000" pitchFamily="2" charset="-78"/>
                <a:cs typeface="Sakkal Majalla" panose="02000000000000000000" pitchFamily="2" charset="-78"/>
              </a:rPr>
              <a:t>أهمية </a:t>
            </a:r>
            <a:r>
              <a:rPr lang="en-GB" sz="2800" dirty="0" err="1">
                <a:latin typeface="Sakkal Majalla" panose="02000000000000000000" pitchFamily="2" charset="-78"/>
                <a:cs typeface="Sakkal Majalla" panose="02000000000000000000" pitchFamily="2" charset="-78"/>
              </a:rPr>
              <a:t>الخطة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تحويل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التعلم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تطبيق</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التطوير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متابعة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الإنجاز</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الالتزام</a:t>
            </a:r>
          </a:p>
        </p:txBody>
      </p:sp>
      <p:sp>
        <p:nvSpPr>
          <p:cNvPr id="7" name="TextBox 6">
            <a:extLst>
              <a:ext uri="{FF2B5EF4-FFF2-40B4-BE49-F238E27FC236}">
                <a16:creationId xmlns:a16="http://schemas.microsoft.com/office/drawing/2014/main" id="{F8FC4D38-191C-910C-D7B6-1C4ADB28E2F8}"/>
              </a:ext>
            </a:extLst>
          </p:cNvPr>
          <p:cNvSpPr txBox="1"/>
          <p:nvPr/>
        </p:nvSpPr>
        <p:spPr>
          <a:xfrm>
            <a:off x="443552" y="2385239"/>
            <a:ext cx="4851779" cy="2739211"/>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3200" b="0" i="0" u="none" strike="noStrike" kern="1200" cap="none" spc="0" normalizeH="0" baseline="0" noProof="0" dirty="0">
                <a:ln>
                  <a:noFill/>
                </a:ln>
                <a:solidFill>
                  <a:srgbClr val="168489"/>
                </a:solidFill>
                <a:effectLst/>
                <a:uLnTx/>
                <a:uFillTx/>
                <a:latin typeface="Sakkal Majalla" panose="02000000000000000000" pitchFamily="2" charset="-78"/>
                <a:ea typeface="+mn-ea"/>
                <a:cs typeface="Sakkal Majalla" panose="02000000000000000000" pitchFamily="2" charset="-78"/>
              </a:rPr>
              <a:t>خطوات إعداد </a:t>
            </a:r>
            <a:r>
              <a:rPr kumimoji="0" lang="en-GB" sz="3200" b="0" i="0" u="none" strike="noStrike" kern="1200" cap="none" spc="0" normalizeH="0" baseline="0" noProof="0" dirty="0" err="1">
                <a:ln>
                  <a:noFill/>
                </a:ln>
                <a:solidFill>
                  <a:srgbClr val="168489"/>
                </a:solidFill>
                <a:effectLst/>
                <a:uLnTx/>
                <a:uFillTx/>
                <a:latin typeface="Sakkal Majalla" panose="02000000000000000000" pitchFamily="2" charset="-78"/>
                <a:ea typeface="+mn-ea"/>
                <a:cs typeface="Sakkal Majalla" panose="02000000000000000000" pitchFamily="2" charset="-78"/>
              </a:rPr>
              <a:t>الخطة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تحديد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المهارات</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المطلوب</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تطويرها</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تحديد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الأهداف</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اختيار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الأنشطة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تحديد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الجدول</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الزمني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تحديد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مؤشرات</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النجاح</a:t>
            </a: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Tree>
    <p:extLst>
      <p:ext uri="{BB962C8B-B14F-4D97-AF65-F5344CB8AC3E}">
        <p14:creationId xmlns:p14="http://schemas.microsoft.com/office/powerpoint/2010/main" val="41666750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3827951-23DB-B3CB-2903-439977C76C3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817F2E1-5CC3-700D-7F25-EB0C2F557E5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124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B0D4BD0-D92E-E95F-ACB5-3E40ADBA731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5ACE43C-5B70-18D3-2066-5ACD7DF86D9C}"/>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5" name="Picture 4">
            <a:extLst>
              <a:ext uri="{FF2B5EF4-FFF2-40B4-BE49-F238E27FC236}">
                <a16:creationId xmlns:a16="http://schemas.microsoft.com/office/drawing/2014/main" id="{B015AE5C-F24E-7324-442F-516FAD70931F}"/>
              </a:ext>
            </a:extLst>
          </p:cNvPr>
          <p:cNvPicPr>
            <a:picLocks noChangeAspect="1"/>
          </p:cNvPicPr>
          <p:nvPr/>
        </p:nvPicPr>
        <p:blipFill>
          <a:blip r:embed="rId3"/>
          <a:stretch>
            <a:fillRect/>
          </a:stretch>
        </p:blipFill>
        <p:spPr>
          <a:xfrm>
            <a:off x="810310" y="578873"/>
            <a:ext cx="10571380" cy="5700254"/>
          </a:xfrm>
          <a:prstGeom prst="rect">
            <a:avLst/>
          </a:prstGeom>
        </p:spPr>
      </p:pic>
    </p:spTree>
    <p:extLst>
      <p:ext uri="{BB962C8B-B14F-4D97-AF65-F5344CB8AC3E}">
        <p14:creationId xmlns:p14="http://schemas.microsoft.com/office/powerpoint/2010/main" val="287822525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p:nvSpPr>
        <p:spPr>
          <a:xfrm>
            <a:off x="2738146" y="2286070"/>
            <a:ext cx="6477964" cy="2215991"/>
          </a:xfrm>
          <a:prstGeom prst="rect">
            <a:avLst/>
          </a:prstGeom>
          <a:noFill/>
          <a:ln>
            <a:noFill/>
          </a:ln>
          <a:effectLst/>
        </p:spPr>
        <p:txBody>
          <a:bodyPr wrap="square" rtlCol="0">
            <a:spAutoFit/>
          </a:bodyPr>
          <a:lstStyle/>
          <a:p>
            <a:pPr algn="ctr" rtl="1">
              <a:defRPr/>
            </a:pPr>
            <a:r>
              <a:rPr lang="ar-EG"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rPr>
              <a:t>شكراً لكم</a:t>
            </a:r>
            <a:endParaRPr lang="en-ZW" sz="13800" dirty="0">
              <a:ln w="0"/>
              <a:solidFill>
                <a:srgbClr val="168489"/>
              </a:solidFill>
              <a:effectLst>
                <a:outerShdw blurRad="38100" dist="19050" dir="2700000" algn="tl" rotWithShape="0">
                  <a:prstClr val="black">
                    <a:alpha val="40000"/>
                  </a:prstClr>
                </a:outerShdw>
              </a:effectLst>
              <a:latin typeface="Andalus" panose="02020603050405020304" pitchFamily="18" charset="-78"/>
              <a:cs typeface="Andalus" panose="02020603050405020304" pitchFamily="18" charset="-78"/>
            </a:endParaRPr>
          </a:p>
        </p:txBody>
      </p:sp>
      <p:pic>
        <p:nvPicPr>
          <p:cNvPr id="7" name="Picture 6"/>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882989">
            <a:off x="8904127" y="207115"/>
            <a:ext cx="2802573" cy="2651144"/>
          </a:xfrm>
          <a:prstGeom prst="rect">
            <a:avLst/>
          </a:prstGeom>
        </p:spPr>
      </p:pic>
      <p:cxnSp>
        <p:nvCxnSpPr>
          <p:cNvPr id="10" name="Straight Connector 9"/>
          <p:cNvCxnSpPr/>
          <p:nvPr/>
        </p:nvCxnSpPr>
        <p:spPr>
          <a:xfrm flipH="1">
            <a:off x="0" y="105508"/>
            <a:ext cx="12192000" cy="0"/>
          </a:xfrm>
          <a:prstGeom prst="line">
            <a:avLst/>
          </a:prstGeom>
          <a:noFill/>
          <a:ln w="215900" cap="flat" cmpd="sng" algn="ctr">
            <a:solidFill>
              <a:srgbClr val="137277"/>
            </a:solidFill>
            <a:prstDash val="solid"/>
            <a:miter lim="800000"/>
          </a:ln>
          <a:effectLst/>
        </p:spPr>
      </p:cxnSp>
      <p:grpSp>
        <p:nvGrpSpPr>
          <p:cNvPr id="3" name="Group 2"/>
          <p:cNvGrpSpPr/>
          <p:nvPr/>
        </p:nvGrpSpPr>
        <p:grpSpPr>
          <a:xfrm>
            <a:off x="-1438913" y="3259368"/>
            <a:ext cx="5648325" cy="3423255"/>
            <a:chOff x="-1764622" y="2314139"/>
            <a:chExt cx="5648325" cy="3423255"/>
          </a:xfrm>
        </p:grpSpPr>
        <p:pic>
          <p:nvPicPr>
            <p:cNvPr id="8" name="Picture 7"/>
            <p:cNvPicPr>
              <a:picLocks noChangeAspect="1"/>
            </p:cNvPicPr>
            <p:nvPr/>
          </p:nvPicPr>
          <p:blipFill rotWithShape="1">
            <a:blip r:embed="rId3">
              <a:duotone>
                <a:prstClr val="black"/>
                <a:srgbClr val="168489">
                  <a:tint val="45000"/>
                  <a:satMod val="400000"/>
                </a:srgbClr>
              </a:duotone>
              <a:extLst>
                <a:ext uri="{28A0092B-C50C-407E-A947-70E740481C1C}">
                  <a14:useLocalDpi xmlns:a14="http://schemas.microsoft.com/office/drawing/2010/main" val="0"/>
                </a:ext>
              </a:extLst>
            </a:blip>
            <a:srcRect b="30244"/>
            <a:stretch/>
          </p:blipFill>
          <p:spPr>
            <a:xfrm>
              <a:off x="-1764622" y="2314139"/>
              <a:ext cx="5648325" cy="2797244"/>
            </a:xfrm>
            <a:prstGeom prst="rect">
              <a:avLst/>
            </a:prstGeom>
          </p:spPr>
        </p:pic>
        <p:pic>
          <p:nvPicPr>
            <p:cNvPr id="9" name="Picture 8"/>
            <p:cNvPicPr>
              <a:picLocks noChangeAspect="1"/>
            </p:cNvPicPr>
            <p:nvPr/>
          </p:nvPicPr>
          <p:blipFill rotWithShape="1">
            <a:blip r:embed="rId3">
              <a:duotone>
                <a:prstClr val="black"/>
                <a:srgbClr val="168489">
                  <a:tint val="45000"/>
                  <a:satMod val="400000"/>
                </a:srgbClr>
              </a:duotone>
              <a:extLst>
                <a:ext uri="{28A0092B-C50C-407E-A947-70E740481C1C}">
                  <a14:useLocalDpi xmlns:a14="http://schemas.microsoft.com/office/drawing/2010/main" val="0"/>
                </a:ext>
              </a:extLst>
            </a:blip>
            <a:srcRect l="42603" t="68947" r="42199" b="14532"/>
            <a:stretch/>
          </p:blipFill>
          <p:spPr>
            <a:xfrm>
              <a:off x="630331" y="5074920"/>
              <a:ext cx="858417" cy="662474"/>
            </a:xfrm>
            <a:prstGeom prst="rect">
              <a:avLst/>
            </a:prstGeom>
          </p:spPr>
        </p:pic>
      </p:grpSp>
      <p:grpSp>
        <p:nvGrpSpPr>
          <p:cNvPr id="11" name="Group 10"/>
          <p:cNvGrpSpPr/>
          <p:nvPr/>
        </p:nvGrpSpPr>
        <p:grpSpPr>
          <a:xfrm>
            <a:off x="2037662" y="6153913"/>
            <a:ext cx="10154340" cy="429708"/>
            <a:chOff x="4029478" y="6537901"/>
            <a:chExt cx="8162522" cy="45719"/>
          </a:xfrm>
          <a:solidFill>
            <a:srgbClr val="50A3A7"/>
          </a:solidFill>
        </p:grpSpPr>
        <p:sp>
          <p:nvSpPr>
            <p:cNvPr id="12" name="Rectangle 11"/>
            <p:cNvSpPr/>
            <p:nvPr/>
          </p:nvSpPr>
          <p:spPr>
            <a:xfrm>
              <a:off x="5157216" y="6537901"/>
              <a:ext cx="7034784"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sp>
          <p:nvSpPr>
            <p:cNvPr id="13" name="Rectangle 12"/>
            <p:cNvSpPr/>
            <p:nvPr/>
          </p:nvSpPr>
          <p:spPr>
            <a:xfrm>
              <a:off x="4029478" y="6537901"/>
              <a:ext cx="1127738" cy="45719"/>
            </a:xfrm>
            <a:prstGeom prst="rect">
              <a:avLst/>
            </a:prstGeom>
            <a:grpFill/>
            <a:ln>
              <a:solidFill>
                <a:srgbClr val="1684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W" dirty="0">
                <a:solidFill>
                  <a:prstClr val="white"/>
                </a:solidFill>
                <a:latin typeface="Calibri" panose="020F0502020204030204"/>
              </a:endParaRPr>
            </a:p>
          </p:txBody>
        </p:sp>
      </p:grpSp>
    </p:spTree>
    <p:extLst>
      <p:ext uri="{BB962C8B-B14F-4D97-AF65-F5344CB8AC3E}">
        <p14:creationId xmlns:p14="http://schemas.microsoft.com/office/powerpoint/2010/main" val="313542941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 name="TextBox 1">
            <a:extLst>
              <a:ext uri="{FF2B5EF4-FFF2-40B4-BE49-F238E27FC236}">
                <a16:creationId xmlns:a16="http://schemas.microsoft.com/office/drawing/2014/main" id="{723BB525-B65C-5900-BB37-A1E1961E7B8D}"/>
              </a:ext>
            </a:extLst>
          </p:cNvPr>
          <p:cNvSpPr txBox="1"/>
          <p:nvPr/>
        </p:nvSpPr>
        <p:spPr>
          <a:xfrm>
            <a:off x="2274231" y="2244342"/>
            <a:ext cx="7333792" cy="1717778"/>
          </a:xfrm>
          <a:prstGeom prst="rect">
            <a:avLst/>
          </a:prstGeom>
        </p:spPr>
        <p:txBody>
          <a:bodyPr wrap="square">
            <a:spAutoFit/>
          </a:bodyPr>
          <a:lstStyle>
            <a:defPPr>
              <a:defRPr lang="en-US"/>
            </a:defPPr>
            <a:lvl1pPr marR="0" lvl="0" indent="0" algn="just" rtl="1">
              <a:lnSpc>
                <a:spcPct val="150000"/>
              </a:lnSpc>
              <a:spcBef>
                <a:spcPts val="0"/>
              </a:spcBef>
              <a:spcAft>
                <a:spcPts val="0"/>
              </a:spcAft>
              <a:buSzPct val="125000"/>
              <a:buFont typeface="Symbol" panose="05050102010706020507" pitchFamily="18" charset="2"/>
              <a:buNone/>
              <a:defRPr sz="2400" b="1">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ctr"/>
            <a:r>
              <a:rPr lang="ar-SA" sz="8000" dirty="0">
                <a:solidFill>
                  <a:schemeClr val="bg1"/>
                </a:solidFill>
                <a:effectLst>
                  <a:outerShdw blurRad="38100" dist="38100" dir="2700000" algn="tl">
                    <a:srgbClr val="000000">
                      <a:alpha val="43137"/>
                    </a:srgbClr>
                  </a:outerShdw>
                </a:effectLst>
              </a:rPr>
              <a:t>تمت بعونه تعالى</a:t>
            </a:r>
            <a:endParaRPr lang="en-US" sz="80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80269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7724C6-4C7C-7DF6-1D55-655001354A6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C29A7D7-381D-C8A9-9AC7-35E338D7D83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417A4F6-FD22-DD2B-560D-CF5F37565EAC}"/>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F185BE6-57B6-622F-C112-A2F650CA7FD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204FAFB0-01A5-1314-2893-AFA35FFDD08E}"/>
              </a:ext>
            </a:extLst>
          </p:cNvPr>
          <p:cNvSpPr txBox="1"/>
          <p:nvPr/>
        </p:nvSpPr>
        <p:spPr>
          <a:xfrm>
            <a:off x="5288508" y="550574"/>
            <a:ext cx="6155140" cy="6124754"/>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عناصر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عملية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الاتصال</a:t>
            </a:r>
            <a:r>
              <a:rPr lang="en-GB" sz="2800" b="1" dirty="0">
                <a:latin typeface="Sakkal Majalla" panose="02000000000000000000" pitchFamily="2" charset="-78"/>
                <a:cs typeface="Sakkal Majalla" panose="02000000000000000000" pitchFamily="2" charset="-78"/>
              </a:rPr>
              <a:t> </a:t>
            </a:r>
          </a:p>
          <a:p>
            <a:pPr algn="r" rtl="1">
              <a:buFont typeface="+mj-lt"/>
              <a:buAutoNum type="arabicPeriod" startAt="4"/>
            </a:pPr>
            <a:r>
              <a:rPr lang="en-GB" sz="2800" b="1" dirty="0" err="1">
                <a:latin typeface="Sakkal Majalla" panose="02000000000000000000" pitchFamily="2" charset="-78"/>
                <a:cs typeface="Sakkal Majalla" panose="02000000000000000000" pitchFamily="2" charset="-78"/>
              </a:rPr>
              <a:t>المستقبل</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الخبرة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الثقافة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الحالة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النفسية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مستوى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المعرفة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درجة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الانتباه</a:t>
            </a:r>
            <a:r>
              <a:rPr lang="en-GB" sz="2800" dirty="0">
                <a:latin typeface="Sakkal Majalla" panose="02000000000000000000" pitchFamily="2" charset="-78"/>
                <a:cs typeface="Sakkal Majalla" panose="02000000000000000000" pitchFamily="2" charset="-78"/>
              </a:rPr>
              <a:t>. </a:t>
            </a:r>
          </a:p>
          <a:p>
            <a:pPr algn="r" rtl="1">
              <a:buFont typeface="+mj-lt"/>
              <a:buAutoNum type="arabicPeriod" startAt="4"/>
            </a:pPr>
            <a:r>
              <a:rPr lang="en-GB" sz="2800" b="1" dirty="0" err="1">
                <a:latin typeface="Sakkal Majalla" panose="02000000000000000000" pitchFamily="2" charset="-78"/>
                <a:cs typeface="Sakkal Majalla" panose="02000000000000000000" pitchFamily="2" charset="-78"/>
              </a:rPr>
              <a:t>التغذية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الراجعة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تنفيذ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التعليمات</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طرح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إبداء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الرأي</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الموافقة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الرفض</a:t>
            </a:r>
            <a:r>
              <a:rPr lang="en-GB" sz="2800" dirty="0">
                <a:latin typeface="Sakkal Majalla" panose="02000000000000000000" pitchFamily="2" charset="-78"/>
                <a:cs typeface="Sakkal Majalla" panose="02000000000000000000" pitchFamily="2" charset="-78"/>
              </a:rPr>
              <a:t>. </a:t>
            </a:r>
          </a:p>
          <a:p>
            <a:pPr marL="742950" lvl="1" indent="-285750" algn="r" rtl="1">
              <a:buFont typeface="+mj-lt"/>
              <a:buAutoNum type="arabicPeriod" startAt="4"/>
            </a:pPr>
            <a:r>
              <a:rPr lang="en-GB" sz="2800" dirty="0" err="1">
                <a:latin typeface="Sakkal Majalla" panose="02000000000000000000" pitchFamily="2" charset="-78"/>
                <a:cs typeface="Sakkal Majalla" panose="02000000000000000000" pitchFamily="2" charset="-78"/>
              </a:rPr>
              <a:t>التأكد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وصول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وفهمها</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988512B6-6E7E-D3B7-D97F-1AB887DAF3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3126877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2EF7461-8FD8-E8E0-EEBC-4AD4701C9CD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15AFC91-752B-EBD2-FB58-E6474A68572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A6E6515-A70D-82DE-99D4-6752595492C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487AE0C-8B43-568B-8833-E069B8DB003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190EE4F3-D0F6-67DA-BFE9-2D02B98DB700}"/>
              </a:ext>
            </a:extLst>
          </p:cNvPr>
          <p:cNvSpPr txBox="1"/>
          <p:nvPr/>
        </p:nvSpPr>
        <p:spPr>
          <a:xfrm>
            <a:off x="4970771" y="343430"/>
            <a:ext cx="6155140" cy="6093976"/>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أنواع</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الاتصال</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في</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بيئة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العمل</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حسب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الاتجاه</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الإداري</a:t>
            </a:r>
            <a:r>
              <a:rPr lang="en-GB" sz="2600" b="1" dirty="0">
                <a:latin typeface="Sakkal Majalla" panose="02000000000000000000" pitchFamily="2" charset="-78"/>
                <a:cs typeface="Sakkal Majalla" panose="02000000000000000000" pitchFamily="2" charset="-78"/>
              </a:rPr>
              <a:t>:</a:t>
            </a:r>
            <a:endParaRPr lang="en-GB" sz="26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الهابط</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الصاعد</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الأفقي</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القطري</a:t>
            </a:r>
            <a:r>
              <a:rPr lang="en-GB" sz="2600" dirty="0">
                <a:latin typeface="Sakkal Majalla" panose="02000000000000000000" pitchFamily="2" charset="-78"/>
                <a:cs typeface="Sakkal Majalla" panose="02000000000000000000" pitchFamily="2" charset="-78"/>
              </a:rPr>
              <a:t>. </a:t>
            </a:r>
            <a:endParaRPr lang="ar-EG" sz="2600" dirty="0">
              <a:latin typeface="Sakkal Majalla" panose="02000000000000000000" pitchFamily="2" charset="-78"/>
              <a:cs typeface="Sakkal Majalla" panose="02000000000000000000" pitchFamily="2" charset="-78"/>
            </a:endParaRPr>
          </a:p>
          <a:p>
            <a:pPr algn="r" rtl="1"/>
            <a:endParaRPr lang="en-GB" sz="2600"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حسب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الأسلوب</a:t>
            </a:r>
            <a:r>
              <a:rPr lang="en-GB" sz="2600" b="1" dirty="0">
                <a:latin typeface="Sakkal Majalla" panose="02000000000000000000" pitchFamily="2" charset="-78"/>
                <a:cs typeface="Sakkal Majalla" panose="02000000000000000000" pitchFamily="2" charset="-78"/>
              </a:rPr>
              <a:t>:</a:t>
            </a:r>
            <a:endParaRPr lang="en-GB" sz="26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اللفظي</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الكتابي</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غير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اللفظي</a:t>
            </a:r>
            <a:r>
              <a:rPr lang="en-GB" sz="2600" dirty="0">
                <a:latin typeface="Sakkal Majalla" panose="02000000000000000000" pitchFamily="2" charset="-78"/>
                <a:cs typeface="Sakkal Majalla" panose="02000000000000000000" pitchFamily="2" charset="-78"/>
              </a:rPr>
              <a:t>. </a:t>
            </a:r>
            <a:endParaRPr lang="ar-EG" sz="26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endParaRPr lang="en-GB" sz="2600"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حسب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الرسمية</a:t>
            </a:r>
            <a:r>
              <a:rPr lang="en-GB" sz="2600" b="1" dirty="0">
                <a:latin typeface="Sakkal Majalla" panose="02000000000000000000" pitchFamily="2" charset="-78"/>
                <a:cs typeface="Sakkal Majalla" panose="02000000000000000000" pitchFamily="2" charset="-78"/>
              </a:rPr>
              <a:t>:</a:t>
            </a:r>
            <a:endParaRPr lang="en-GB" sz="26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الرسمي</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الاتصال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غير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الرسمي</a:t>
            </a:r>
            <a:r>
              <a:rPr lang="en-GB" sz="26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C494DBB0-28D0-BBD1-4ADA-61C64838027A}"/>
              </a:ext>
            </a:extLst>
          </p:cNvPr>
          <p:cNvPicPr>
            <a:picLocks noChangeAspect="1"/>
          </p:cNvPicPr>
          <p:nvPr/>
        </p:nvPicPr>
        <p:blipFill>
          <a:blip r:embed="rId3">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1" y="2514513"/>
            <a:ext cx="5464935" cy="3278961"/>
          </a:xfrm>
          <a:prstGeom prst="rect">
            <a:avLst/>
          </a:prstGeom>
        </p:spPr>
      </p:pic>
    </p:spTree>
    <p:extLst>
      <p:ext uri="{BB962C8B-B14F-4D97-AF65-F5344CB8AC3E}">
        <p14:creationId xmlns:p14="http://schemas.microsoft.com/office/powerpoint/2010/main" val="4488861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C47BDC0-D540-B608-EC32-CC8D1EEB79D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ED59F64-BD8F-56DE-D718-58D632F07B5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DF8F88B-3674-2382-2A75-087A02FC619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F835785-A831-B8C8-0540-4881C1B6FB0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31A14A70-5A42-EEC5-4BF7-528A2A49A6C6}"/>
              </a:ext>
            </a:extLst>
          </p:cNvPr>
          <p:cNvPicPr>
            <a:picLocks noChangeAspect="1"/>
          </p:cNvPicPr>
          <p:nvPr/>
        </p:nvPicPr>
        <p:blipFill>
          <a:blip r:embed="rId2"/>
          <a:stretch>
            <a:fillRect/>
          </a:stretch>
        </p:blipFill>
        <p:spPr>
          <a:xfrm>
            <a:off x="420132" y="594114"/>
            <a:ext cx="11351736" cy="5669771"/>
          </a:xfrm>
          <a:prstGeom prst="rect">
            <a:avLst/>
          </a:prstGeom>
        </p:spPr>
      </p:pic>
    </p:spTree>
    <p:extLst>
      <p:ext uri="{BB962C8B-B14F-4D97-AF65-F5344CB8AC3E}">
        <p14:creationId xmlns:p14="http://schemas.microsoft.com/office/powerpoint/2010/main" val="2992927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05F058-294E-5900-2E76-7B901795D6B4}"/>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E7E6633-5CB2-3F0E-FB7C-63412394310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2264D00-C25C-3EAA-3EB3-3ED498284DB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3832BB8B-FFC8-A254-3004-81CBBB78C7E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7492AA81-E906-C0AB-CBF2-27B12AF248ED}"/>
              </a:ext>
            </a:extLst>
          </p:cNvPr>
          <p:cNvSpPr txBox="1"/>
          <p:nvPr/>
        </p:nvSpPr>
        <p:spPr>
          <a:xfrm>
            <a:off x="5189135" y="542623"/>
            <a:ext cx="6155140" cy="6001643"/>
          </a:xfrm>
          <a:prstGeom prst="rect">
            <a:avLst/>
          </a:prstGeom>
          <a:noFill/>
        </p:spPr>
        <p:txBody>
          <a:bodyPr wrap="square">
            <a:spAutoFit/>
          </a:bodyPr>
          <a:lstStyle/>
          <a:p>
            <a:pPr algn="r" rtl="1">
              <a:buNone/>
            </a:pPr>
            <a:r>
              <a:rPr lang="en-GB" sz="2400" b="1" dirty="0" err="1">
                <a:solidFill>
                  <a:srgbClr val="C00000"/>
                </a:solidFill>
                <a:latin typeface="Sakkal Majalla" panose="02000000000000000000" pitchFamily="2" charset="-78"/>
                <a:cs typeface="Sakkal Majalla" panose="02000000000000000000" pitchFamily="2" charset="-78"/>
              </a:rPr>
              <a:t>معوقات</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الاتصال</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وتأثيرها</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على</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الأداء</a:t>
            </a:r>
            <a:endParaRPr lang="en-GB" sz="2400" b="1" dirty="0">
              <a:solidFill>
                <a:srgbClr val="C00000"/>
              </a:solidFill>
              <a:latin typeface="Sakkal Majalla" panose="02000000000000000000" pitchFamily="2" charset="-78"/>
              <a:cs typeface="Sakkal Majalla" panose="02000000000000000000" pitchFamily="2" charset="-78"/>
            </a:endParaRPr>
          </a:p>
          <a:p>
            <a:pPr algn="r" rtl="1">
              <a:buNone/>
            </a:pPr>
            <a:r>
              <a:rPr lang="en-GB" sz="2400" b="1" dirty="0" err="1">
                <a:latin typeface="Sakkal Majalla" panose="02000000000000000000" pitchFamily="2" charset="-78"/>
                <a:cs typeface="Sakkal Majalla" panose="02000000000000000000" pitchFamily="2" charset="-78"/>
              </a:rPr>
              <a:t>المعوقات</a:t>
            </a:r>
            <a:r>
              <a:rPr lang="en-GB" sz="2400" b="1" dirty="0">
                <a:latin typeface="Sakkal Majalla" panose="02000000000000000000" pitchFamily="2" charset="-78"/>
                <a:cs typeface="Sakkal Majalla" panose="02000000000000000000" pitchFamily="2" charset="-78"/>
              </a:rPr>
              <a:t>:</a:t>
            </a:r>
            <a:endParaRPr lang="en-GB" sz="2400"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المعوقات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الشخصية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المعوقات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التنظيمية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المعوقات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الفنية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المعوقات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اللغوية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المعوقات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البيئية</a:t>
            </a:r>
            <a:r>
              <a:rPr lang="en-GB" sz="2400" dirty="0">
                <a:latin typeface="Sakkal Majalla" panose="02000000000000000000" pitchFamily="2" charset="-78"/>
                <a:cs typeface="Sakkal Majalla" panose="02000000000000000000" pitchFamily="2" charset="-78"/>
              </a:rPr>
              <a:t>. </a:t>
            </a:r>
            <a:endParaRPr lang="ar-EG" sz="2400" dirty="0">
              <a:latin typeface="Sakkal Majalla" panose="02000000000000000000" pitchFamily="2" charset="-78"/>
              <a:cs typeface="Sakkal Majalla" panose="02000000000000000000" pitchFamily="2" charset="-78"/>
            </a:endParaRPr>
          </a:p>
          <a:p>
            <a:pPr algn="r" rtl="1"/>
            <a:endParaRPr lang="en-GB" sz="2400" dirty="0">
              <a:latin typeface="Sakkal Majalla" panose="02000000000000000000" pitchFamily="2" charset="-78"/>
              <a:cs typeface="Sakkal Majalla" panose="02000000000000000000" pitchFamily="2" charset="-78"/>
            </a:endParaRPr>
          </a:p>
          <a:p>
            <a:pPr algn="r" rtl="1">
              <a:buNone/>
            </a:pPr>
            <a:r>
              <a:rPr lang="en-GB" sz="2400" b="1" dirty="0" err="1">
                <a:solidFill>
                  <a:srgbClr val="C00000"/>
                </a:solidFill>
                <a:latin typeface="Sakkal Majalla" panose="02000000000000000000" pitchFamily="2" charset="-78"/>
                <a:cs typeface="Sakkal Majalla" panose="02000000000000000000" pitchFamily="2" charset="-78"/>
              </a:rPr>
              <a:t>طرق</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التغلب</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على</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معوقات</a:t>
            </a:r>
            <a:r>
              <a:rPr lang="en-GB" sz="2400" b="1" dirty="0">
                <a:solidFill>
                  <a:srgbClr val="C00000"/>
                </a:solidFill>
                <a:latin typeface="Sakkal Majalla" panose="02000000000000000000" pitchFamily="2" charset="-78"/>
                <a:cs typeface="Sakkal Majalla" panose="02000000000000000000" pitchFamily="2" charset="-78"/>
              </a:rPr>
              <a:t> </a:t>
            </a:r>
            <a:r>
              <a:rPr lang="en-GB" sz="2400" b="1" dirty="0" err="1">
                <a:solidFill>
                  <a:srgbClr val="C00000"/>
                </a:solidFill>
                <a:latin typeface="Sakkal Majalla" panose="02000000000000000000" pitchFamily="2" charset="-78"/>
                <a:cs typeface="Sakkal Majalla" panose="02000000000000000000" pitchFamily="2" charset="-78"/>
              </a:rPr>
              <a:t>الاتصال</a:t>
            </a:r>
            <a:r>
              <a:rPr lang="en-GB" sz="2400" b="1" dirty="0">
                <a:solidFill>
                  <a:srgbClr val="C00000"/>
                </a:solidFill>
                <a:latin typeface="Sakkal Majalla" panose="02000000000000000000" pitchFamily="2" charset="-78"/>
                <a:cs typeface="Sakkal Majalla" panose="02000000000000000000" pitchFamily="2" charset="-78"/>
              </a:rPr>
              <a:t>:</a:t>
            </a:r>
            <a:endParaRPr lang="en-GB" sz="2400" dirty="0">
              <a:solidFill>
                <a:srgbClr val="C00000"/>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استخدام</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لغة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واضحة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وبسيطة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a:latin typeface="Sakkal Majalla" panose="02000000000000000000" pitchFamily="2" charset="-78"/>
                <a:cs typeface="Sakkal Majalla" panose="02000000000000000000" pitchFamily="2" charset="-78"/>
              </a:rPr>
              <a:t>تحسين </a:t>
            </a:r>
            <a:r>
              <a:rPr lang="en-GB" sz="2400" dirty="0" err="1">
                <a:latin typeface="Sakkal Majalla" panose="02000000000000000000" pitchFamily="2" charset="-78"/>
                <a:cs typeface="Sakkal Majalla" panose="02000000000000000000" pitchFamily="2" charset="-78"/>
              </a:rPr>
              <a:t>مهارات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الاستماع</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اختيار</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الوسيلة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المناسبة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تقليل</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التعقيد</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الإداري</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توفير</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بيئة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عمل</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مناسبة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استخدام</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التكنولوجيا</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بكفاءة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a:latin typeface="Sakkal Majalla" panose="02000000000000000000" pitchFamily="2" charset="-78"/>
                <a:cs typeface="Sakkal Majalla" panose="02000000000000000000" pitchFamily="2" charset="-78"/>
              </a:rPr>
              <a:t>تعزيز </a:t>
            </a:r>
            <a:r>
              <a:rPr lang="en-GB" sz="2400" dirty="0" err="1">
                <a:latin typeface="Sakkal Majalla" panose="02000000000000000000" pitchFamily="2" charset="-78"/>
                <a:cs typeface="Sakkal Majalla" panose="02000000000000000000" pitchFamily="2" charset="-78"/>
              </a:rPr>
              <a:t>ثقافة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الاحترام</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والتعاون</a:t>
            </a:r>
            <a:r>
              <a:rPr lang="en-GB" sz="24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1B36CAF2-7BE2-2032-EA66-976D4498E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898993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3DEFEA0A-DB09-DD58-346E-D0D4271A07D3}"/>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96DB3017-ED41-2668-0D0E-5CA46EDD58E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1596EA57-703F-774D-B567-1197FEC969ED}"/>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Calendar ">
            <a:extLst>
              <a:ext uri="{FF2B5EF4-FFF2-40B4-BE49-F238E27FC236}">
                <a16:creationId xmlns:a16="http://schemas.microsoft.com/office/drawing/2014/main" id="{15959561-CCBB-6413-9E62-EB769AF9A46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8AD33577-749F-4EE8-21DD-580EDBA4FED6}"/>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Adobe Arabic" panose="02040503050201020203" pitchFamily="18" charset="-78"/>
                <a:ea typeface="GE Dinar Two Medium" panose="020A0503020102020204" pitchFamily="18" charset="-78"/>
                <a:cs typeface="Adobe Arabic" panose="02040503050201020203" pitchFamily="18" charset="-78"/>
              </a:rPr>
              <a:t>اليوم الأول</a:t>
            </a:r>
            <a:endParaRPr lang="en-US" sz="4000" b="1" dirty="0">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6446507C-0D0D-7601-7F51-A3F093C350B3}"/>
              </a:ext>
            </a:extLst>
          </p:cNvPr>
          <p:cNvSpPr txBox="1"/>
          <p:nvPr/>
        </p:nvSpPr>
        <p:spPr>
          <a:xfrm>
            <a:off x="9283960" y="1818592"/>
            <a:ext cx="3423347" cy="707886"/>
          </a:xfrm>
          <a:prstGeom prst="rect">
            <a:avLst/>
          </a:prstGeom>
          <a:noFill/>
        </p:spPr>
        <p:txBody>
          <a:bodyPr wrap="square" rtlCol="0">
            <a:spAutoFit/>
          </a:bodyPr>
          <a:lstStyle/>
          <a:p>
            <a:pPr algn="ctr" rtl="1"/>
            <a:r>
              <a:rPr lang="ar-SY" sz="4000" b="1" dirty="0">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latin typeface="Sakkal Majalla" panose="02000000000000000000" pitchFamily="2" charset="-78"/>
                <a:ea typeface="GE Dinar Two Medium" panose="020A0503020102020204" pitchFamily="18" charset="-78"/>
                <a:cs typeface="Sakkal Majalla" panose="02000000000000000000" pitchFamily="2" charset="-78"/>
              </a:rPr>
              <a:t>ثانية</a:t>
            </a:r>
            <a:endParaRPr lang="en-US" sz="40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276B2B22-E5C2-1D19-AFC9-66914081C373}"/>
              </a:ext>
            </a:extLst>
          </p:cNvPr>
          <p:cNvSpPr txBox="1"/>
          <p:nvPr/>
        </p:nvSpPr>
        <p:spPr>
          <a:xfrm>
            <a:off x="2630658" y="1647825"/>
            <a:ext cx="7132440" cy="871008"/>
          </a:xfrm>
          <a:prstGeom prst="rect">
            <a:avLst/>
          </a:prstGeom>
          <a:noFill/>
        </p:spPr>
        <p:txBody>
          <a:bodyPr wrap="square" rtlCol="0">
            <a:spAutoFit/>
          </a:bodyPr>
          <a:lstStyle/>
          <a:p>
            <a:pPr algn="ctr">
              <a:lnSpc>
                <a:spcPct val="115000"/>
              </a:lnSpc>
            </a:pPr>
            <a:r>
              <a:rPr lang="ar-SY" sz="4400" b="1" dirty="0">
                <a:latin typeface="Sakkal Majalla" panose="02000000000000000000" pitchFamily="2" charset="-78"/>
                <a:ea typeface="GE Dinar Two Medium" panose="020A0503020102020204" pitchFamily="18" charset="-78"/>
                <a:cs typeface="Sakkal Majalla" panose="02000000000000000000" pitchFamily="2" charset="-78"/>
              </a:rPr>
              <a:t>أنماط التواصل الشخصية والمهنية</a:t>
            </a:r>
            <a:endParaRPr lang="en-US" sz="44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277EBD25-0FEC-3624-DA08-2D66EFFFF758}"/>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5C8DF863-2C16-AE19-EF92-61C464B4E05F}"/>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CFD95DD7-ADE7-B45B-9CA3-7FBC580FC717}"/>
              </a:ext>
            </a:extLst>
          </p:cNvPr>
          <p:cNvGrpSpPr/>
          <p:nvPr/>
        </p:nvGrpSpPr>
        <p:grpSpPr>
          <a:xfrm>
            <a:off x="2808629" y="3257551"/>
            <a:ext cx="8704462" cy="2829718"/>
            <a:chOff x="2808629" y="3429000"/>
            <a:chExt cx="8704462" cy="2829718"/>
          </a:xfrm>
        </p:grpSpPr>
        <p:grpSp>
          <p:nvGrpSpPr>
            <p:cNvPr id="4" name="Group 3">
              <a:extLst>
                <a:ext uri="{FF2B5EF4-FFF2-40B4-BE49-F238E27FC236}">
                  <a16:creationId xmlns:a16="http://schemas.microsoft.com/office/drawing/2014/main" id="{7F8B4B87-0660-D3CC-7C9B-1BCA357F4A6C}"/>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F2EEB929-3AF2-C27C-8D19-07AF12D7E330}"/>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1F85AC6-7C17-6B14-66AB-D254CF734BBE}"/>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AA84A781-9747-599E-366C-FB3FB346CB84}"/>
                </a:ext>
              </a:extLst>
            </p:cNvPr>
            <p:cNvSpPr txBox="1"/>
            <p:nvPr/>
          </p:nvSpPr>
          <p:spPr>
            <a:xfrm>
              <a:off x="2808629" y="3457951"/>
              <a:ext cx="8704462" cy="2800767"/>
            </a:xfrm>
            <a:prstGeom prst="rect">
              <a:avLst/>
            </a:prstGeom>
            <a:noFill/>
          </p:spPr>
          <p:txBody>
            <a:bodyPr wrap="square" rtlCol="0">
              <a:spAutoFit/>
            </a:bodyPr>
            <a:lstStyle/>
            <a:p>
              <a:pPr marL="0" marR="0" algn="r" rtl="1">
                <a:spcBef>
                  <a:spcPts val="0"/>
                </a:spcBef>
                <a:spcAft>
                  <a:spcPts val="0"/>
                </a:spcAft>
              </a:pPr>
              <a:r>
                <a:rPr lang="ar-SY" sz="3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a:t>
              </a: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a:t>
              </a:r>
              <a:r>
                <a:rPr lang="ar-EG"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a:t>
              </a: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أنماط الشخصيات في بيئة العمل.</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أساليب التواصل مع الشخصيات المختلفة.</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تحديد نمط التواصل الشخصي.</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التكيف مع أنماط الآخرين.</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بناء التفاهم المهني.</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1549104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FD183D-96D9-A992-0E3B-9786D5D5896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F23AF84-BD95-88FA-3652-FE265E55FB2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3E1EB46-086A-2371-0DD7-67E20C6FC46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D463770-5A75-FA98-C579-1D9073CF7D1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0B8F7519-70C9-D522-DD24-E230BFAB5B3A}"/>
              </a:ext>
            </a:extLst>
          </p:cNvPr>
          <p:cNvSpPr txBox="1"/>
          <p:nvPr/>
        </p:nvSpPr>
        <p:spPr>
          <a:xfrm>
            <a:off x="5411385" y="969546"/>
            <a:ext cx="6155140" cy="5386090"/>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أنماط</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الشخصيات</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في</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بيئة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العمل</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تختلف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الشخصيات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التفكير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والتعامل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والاستجابة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للمواقف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وفهمها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فكل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شخص</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أسلوبه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والتعامل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الضغوط</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ويهدف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أنماط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الشخصيات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التعاون</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احتياجات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رفع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كفاءة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القيادة</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5D812CA9-866F-9462-E40E-F6B50FBFB3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2093557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E1FFE5-60D3-6607-8834-68F75DBCCE2B}"/>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1AE75D8-E2B8-8575-22E0-BC60A2FFB31B}"/>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19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3462737-78B2-B97E-134E-9AB3F4E8A500}"/>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28C23D0-C7C5-145D-D973-9D4783AA39F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0A0741F8-66F9-AA4B-A4D1-29B074ED7F9E}"/>
              </a:ext>
            </a:extLst>
          </p:cNvPr>
          <p:cNvPicPr>
            <a:picLocks noChangeAspect="1"/>
          </p:cNvPicPr>
          <p:nvPr/>
        </p:nvPicPr>
        <p:blipFill>
          <a:blip r:embed="rId2"/>
          <a:stretch>
            <a:fillRect/>
          </a:stretch>
        </p:blipFill>
        <p:spPr>
          <a:xfrm>
            <a:off x="1476978" y="573206"/>
            <a:ext cx="9867297" cy="6858000"/>
          </a:xfrm>
          <a:prstGeom prst="rect">
            <a:avLst/>
          </a:prstGeom>
        </p:spPr>
      </p:pic>
    </p:spTree>
    <p:extLst>
      <p:ext uri="{BB962C8B-B14F-4D97-AF65-F5344CB8AC3E}">
        <p14:creationId xmlns:p14="http://schemas.microsoft.com/office/powerpoint/2010/main" val="8737486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raphic 6">
            <a:extLst>
              <a:ext uri="{FF2B5EF4-FFF2-40B4-BE49-F238E27FC236}">
                <a16:creationId xmlns:a16="http://schemas.microsoft.com/office/drawing/2014/main" id="{32F2D390-7E83-4B20-907B-F8AD034C94A1}"/>
              </a:ext>
            </a:extLst>
          </p:cNvPr>
          <p:cNvSpPr/>
          <p:nvPr/>
        </p:nvSpPr>
        <p:spPr>
          <a:xfrm>
            <a:off x="0" y="2018922"/>
            <a:ext cx="12190436" cy="4839077"/>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p:cNvGrpSpPr/>
          <p:nvPr/>
        </p:nvGrpSpPr>
        <p:grpSpPr>
          <a:xfrm>
            <a:off x="6060331" y="2672320"/>
            <a:ext cx="5817537" cy="2788518"/>
            <a:chOff x="6060331" y="2672320"/>
            <a:chExt cx="5817537" cy="2788518"/>
          </a:xfrm>
        </p:grpSpPr>
        <p:sp>
          <p:nvSpPr>
            <p:cNvPr id="17" name="TextBox 16">
              <a:extLst>
                <a:ext uri="{FF2B5EF4-FFF2-40B4-BE49-F238E27FC236}">
                  <a16:creationId xmlns:a16="http://schemas.microsoft.com/office/drawing/2014/main" id="{CFD6C242-1C94-4741-92E2-B1FF8B7CEC0D}"/>
                </a:ext>
              </a:extLst>
            </p:cNvPr>
            <p:cNvSpPr txBox="1"/>
            <p:nvPr/>
          </p:nvSpPr>
          <p:spPr>
            <a:xfrm>
              <a:off x="9347922" y="2672320"/>
              <a:ext cx="1555234" cy="92333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rPr>
                <a:t>ترحيب</a:t>
              </a:r>
              <a:endParaRPr kumimoji="0" lang="en-US" sz="5400" b="1" i="0" u="none" strike="noStrike" kern="1200" cap="none" spc="0" normalizeH="0" baseline="0" noProof="0" dirty="0">
                <a:ln>
                  <a:noFill/>
                </a:ln>
                <a:solidFill>
                  <a:srgbClr val="03478B"/>
                </a:solidFill>
                <a:effectLst/>
                <a:uLnTx/>
                <a:uFillTx/>
                <a:latin typeface="Sakkal Majalla" panose="02000000000000000000" pitchFamily="2" charset="-78"/>
                <a:ea typeface="+mn-ea"/>
                <a:cs typeface="Sakkal Majalla" panose="02000000000000000000" pitchFamily="2" charset="-78"/>
              </a:endParaRPr>
            </a:p>
          </p:txBody>
        </p:sp>
        <p:sp>
          <p:nvSpPr>
            <p:cNvPr id="19" name="TextBox 18">
              <a:extLst>
                <a:ext uri="{FF2B5EF4-FFF2-40B4-BE49-F238E27FC236}">
                  <a16:creationId xmlns:a16="http://schemas.microsoft.com/office/drawing/2014/main" id="{28C76E9F-567B-4235-911C-0566D6AA21A0}"/>
                </a:ext>
              </a:extLst>
            </p:cNvPr>
            <p:cNvSpPr txBox="1"/>
            <p:nvPr/>
          </p:nvSpPr>
          <p:spPr>
            <a:xfrm>
              <a:off x="6060331" y="3891178"/>
              <a:ext cx="5817537" cy="1569660"/>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EG"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rPr>
                <a:t>نحييكم ونرحب بكم أجمل ترحيب لحضوركم ونتمنى للجميع تحقيق الاستفادة المنشودة من حضور هذا البرنامج المتميز بمشاركاتكم وإثراءاتكم.</a:t>
              </a:r>
              <a:endParaRPr kumimoji="0" lang="en-US" sz="3200" b="0" i="0" u="none" strike="noStrike" kern="1200" cap="none" spc="0" normalizeH="0" baseline="0" noProof="0" dirty="0">
                <a:ln>
                  <a:noFill/>
                </a:ln>
                <a:solidFill>
                  <a:prstClr val="black">
                    <a:lumMod val="85000"/>
                    <a:lumOff val="15000"/>
                  </a:prstClr>
                </a:solidFill>
                <a:effectLst/>
                <a:uLnTx/>
                <a:uFillTx/>
                <a:latin typeface="Sakkal Majalla" panose="02000000000000000000" pitchFamily="2" charset="-78"/>
                <a:ea typeface="+mn-ea"/>
                <a:cs typeface="Sakkal Majalla" panose="02000000000000000000" pitchFamily="2" charset="-78"/>
              </a:endParaRPr>
            </a:p>
          </p:txBody>
        </p:sp>
      </p:grpSp>
      <p:sp>
        <p:nvSpPr>
          <p:cNvPr id="26" name="Slide Number Placeholder 5">
            <a:extLst>
              <a:ext uri="{FF2B5EF4-FFF2-40B4-BE49-F238E27FC236}">
                <a16:creationId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pic>
        <p:nvPicPr>
          <p:cNvPr id="6" name="Picture 5"/>
          <p:cNvPicPr>
            <a:picLocks noChangeAspect="1"/>
          </p:cNvPicPr>
          <p:nvPr/>
        </p:nvPicPr>
        <p:blipFill>
          <a:blip r:embed="rId2">
            <a:clrChange>
              <a:clrFrom>
                <a:srgbClr val="FFFFFF"/>
              </a:clrFrom>
              <a:clrTo>
                <a:srgbClr val="FFFFFF">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19891691">
            <a:off x="1259423" y="1582590"/>
            <a:ext cx="2424566" cy="2424566"/>
          </a:xfrm>
          <a:prstGeom prst="rect">
            <a:avLst/>
          </a:prstGeom>
        </p:spPr>
      </p:pic>
      <p:pic>
        <p:nvPicPr>
          <p:cNvPr id="4" name="Picture 3">
            <a:extLst>
              <a:ext uri="{FF2B5EF4-FFF2-40B4-BE49-F238E27FC236}">
                <a16:creationId xmlns:a16="http://schemas.microsoft.com/office/drawing/2014/main" id="{976CF34C-1F7F-1115-3149-4D7B13A7D326}"/>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3075844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F6651-53B6-7D4F-037E-06BE3D3F5C0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31C2089-DBDF-5A25-60A1-E4ABCEDC33C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8B6A7ABC-2A93-1A50-911E-34038EA7AA5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C90D7A2-BDA8-4617-2B20-359AB6256DE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551D4F4-C8B5-A569-993F-D9CD7650CB93}"/>
              </a:ext>
            </a:extLst>
          </p:cNvPr>
          <p:cNvSpPr txBox="1"/>
          <p:nvPr/>
        </p:nvSpPr>
        <p:spPr>
          <a:xfrm>
            <a:off x="4636400" y="1257029"/>
            <a:ext cx="6707875" cy="3539430"/>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أساليب</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التواصل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مع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الشخصيات</a:t>
            </a:r>
            <a:endParaRPr lang="en-GB" sz="2800" b="1" dirty="0">
              <a:latin typeface="Sakkal Majalla" panose="02000000000000000000" pitchFamily="2" charset="-78"/>
              <a:cs typeface="Sakkal Majalla" panose="02000000000000000000" pitchFamily="2" charset="-78"/>
            </a:endParaRPr>
          </a:p>
          <a:p>
            <a:pPr algn="r" rtl="1">
              <a:buNone/>
            </a:pP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القيادية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اختصر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وركز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النتائج</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التحليلية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استخدم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حقائق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وبيانات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وتفاعليًا</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الهادئة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تحدث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بهدوء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وشجعها</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مهمة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الاستماع</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الذكاء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العاطفي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المرونة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الصبر</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0DFC4F25-30DA-8B5F-336E-F9CC55B321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40757086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335AC-9B91-1F78-B123-436C7E43F2A1}"/>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E606476-1C99-9333-200B-80D1DCDE4A8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659C84D-A2D4-07BD-7CF8-941A8EE117D4}"/>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448EF90-41CD-ECFF-46B8-361438D2CA8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D2E81B3B-D18C-4292-6E29-670F4BF60FF5}"/>
              </a:ext>
            </a:extLst>
          </p:cNvPr>
          <p:cNvSpPr txBox="1"/>
          <p:nvPr/>
        </p:nvSpPr>
        <p:spPr>
          <a:xfrm>
            <a:off x="5520520" y="1166842"/>
            <a:ext cx="6155140" cy="4524315"/>
          </a:xfrm>
          <a:prstGeom prst="rect">
            <a:avLst/>
          </a:prstGeom>
          <a:noFill/>
        </p:spPr>
        <p:txBody>
          <a:bodyPr wrap="square">
            <a:spAutoFit/>
          </a:bodyPr>
          <a:lstStyle/>
          <a:p>
            <a:pPr algn="r" rtl="1">
              <a:buNone/>
            </a:pPr>
            <a:r>
              <a:rPr lang="en-GB" sz="3200" b="1" dirty="0" err="1">
                <a:solidFill>
                  <a:srgbClr val="C00000"/>
                </a:solidFill>
                <a:latin typeface="Sakkal Majalla" panose="02000000000000000000" pitchFamily="2" charset="-78"/>
                <a:cs typeface="Sakkal Majalla" panose="02000000000000000000" pitchFamily="2" charset="-78"/>
              </a:rPr>
              <a:t>التكيف</a:t>
            </a:r>
            <a:r>
              <a:rPr lang="en-GB" sz="3200" b="1" dirty="0">
                <a:solidFill>
                  <a:srgbClr val="C00000"/>
                </a:solidFill>
                <a:latin typeface="Sakkal Majalla" panose="02000000000000000000" pitchFamily="2" charset="-78"/>
                <a:cs typeface="Sakkal Majalla" panose="02000000000000000000" pitchFamily="2" charset="-78"/>
              </a:rPr>
              <a:t> </a:t>
            </a:r>
            <a:r>
              <a:rPr lang="en-GB" sz="3200" b="1" dirty="0" err="1">
                <a:solidFill>
                  <a:srgbClr val="C00000"/>
                </a:solidFill>
                <a:latin typeface="Sakkal Majalla" panose="02000000000000000000" pitchFamily="2" charset="-78"/>
                <a:cs typeface="Sakkal Majalla" panose="02000000000000000000" pitchFamily="2" charset="-78"/>
              </a:rPr>
              <a:t>مع</a:t>
            </a:r>
            <a:r>
              <a:rPr lang="en-GB" sz="3200" b="1" dirty="0">
                <a:solidFill>
                  <a:srgbClr val="C00000"/>
                </a:solidFill>
                <a:latin typeface="Sakkal Majalla" panose="02000000000000000000" pitchFamily="2" charset="-78"/>
                <a:cs typeface="Sakkal Majalla" panose="02000000000000000000" pitchFamily="2" charset="-78"/>
              </a:rPr>
              <a:t> </a:t>
            </a:r>
            <a:r>
              <a:rPr lang="en-GB" sz="3200" b="1" dirty="0" err="1">
                <a:solidFill>
                  <a:srgbClr val="C00000"/>
                </a:solidFill>
                <a:latin typeface="Sakkal Majalla" panose="02000000000000000000" pitchFamily="2" charset="-78"/>
                <a:cs typeface="Sakkal Majalla" panose="02000000000000000000" pitchFamily="2" charset="-78"/>
              </a:rPr>
              <a:t>أنماط</a:t>
            </a:r>
            <a:r>
              <a:rPr lang="en-GB" sz="3200" b="1" dirty="0">
                <a:solidFill>
                  <a:srgbClr val="C00000"/>
                </a:solidFill>
                <a:latin typeface="Sakkal Majalla" panose="02000000000000000000" pitchFamily="2" charset="-78"/>
                <a:cs typeface="Sakkal Majalla" panose="02000000000000000000" pitchFamily="2" charset="-78"/>
              </a:rPr>
              <a:t> </a:t>
            </a:r>
            <a:r>
              <a:rPr lang="en-GB" sz="3200" b="1" dirty="0" err="1">
                <a:solidFill>
                  <a:srgbClr val="C00000"/>
                </a:solidFill>
                <a:latin typeface="Sakkal Majalla" panose="02000000000000000000" pitchFamily="2" charset="-78"/>
                <a:cs typeface="Sakkal Majalla" panose="02000000000000000000" pitchFamily="2" charset="-78"/>
              </a:rPr>
              <a:t>الآخرين</a:t>
            </a:r>
            <a:endParaRPr lang="en-GB" sz="3200" b="1" dirty="0">
              <a:solidFill>
                <a:srgbClr val="C00000"/>
              </a:solidFill>
              <a:latin typeface="Sakkal Majalla" panose="02000000000000000000" pitchFamily="2" charset="-78"/>
              <a:cs typeface="Sakkal Majalla" panose="02000000000000000000" pitchFamily="2" charset="-78"/>
            </a:endParaRPr>
          </a:p>
          <a:p>
            <a:pPr algn="r" rtl="1">
              <a:buNone/>
            </a:pPr>
            <a:r>
              <a:rPr lang="en-GB" sz="3200" dirty="0" err="1">
                <a:latin typeface="Sakkal Majalla" panose="02000000000000000000" pitchFamily="2" charset="-78"/>
                <a:cs typeface="Sakkal Majalla" panose="02000000000000000000" pitchFamily="2" charset="-78"/>
              </a:rPr>
              <a:t>التكيف</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هو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تعديل</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أسلوب</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التواصل</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حسب</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الشخص</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والموقف</a:t>
            </a:r>
            <a:r>
              <a:rPr lang="en-GB" sz="3200" dirty="0">
                <a:latin typeface="Sakkal Majalla" panose="02000000000000000000" pitchFamily="2" charset="-78"/>
                <a:cs typeface="Sakkal Majalla" panose="02000000000000000000" pitchFamily="2" charset="-78"/>
              </a:rPr>
              <a:t>.</a:t>
            </a:r>
          </a:p>
          <a:p>
            <a:pPr algn="r" rtl="1">
              <a:buNone/>
            </a:pPr>
            <a:r>
              <a:rPr lang="en-GB" sz="3200" dirty="0" err="1">
                <a:latin typeface="Sakkal Majalla" panose="02000000000000000000" pitchFamily="2" charset="-78"/>
                <a:cs typeface="Sakkal Majalla" panose="02000000000000000000" pitchFamily="2" charset="-78"/>
              </a:rPr>
              <a:t>خطوات</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التكيف</a:t>
            </a:r>
            <a:r>
              <a:rPr lang="en-GB" sz="3200" dirty="0">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فهم</a:t>
            </a:r>
            <a:r>
              <a:rPr lang="en-GB" sz="3200" dirty="0">
                <a:latin typeface="Sakkal Majalla" panose="02000000000000000000" pitchFamily="2" charset="-78"/>
                <a:cs typeface="Sakkal Majalla" panose="02000000000000000000" pitchFamily="2" charset="-78"/>
              </a:rPr>
              <a:t> الشخصية.</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المرونة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في</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الأسلوب</a:t>
            </a:r>
            <a:r>
              <a:rPr lang="en-GB" sz="3200" dirty="0">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التحكم</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في</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الانفعالات</a:t>
            </a:r>
            <a:r>
              <a:rPr lang="en-GB" sz="3200" dirty="0">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احترام</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الاختلاف</a:t>
            </a:r>
            <a:r>
              <a:rPr lang="en-GB" sz="3200" dirty="0">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التركيز</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على</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الهدف</a:t>
            </a:r>
            <a:r>
              <a:rPr lang="en-GB" sz="32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02237EC2-ED05-555F-2405-F41C482000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10686884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86E13-AF71-397B-9B72-7B8467603A3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1BEB06B-85C3-896D-6FB1-1E58773708B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D119745-EDA0-DA0A-AC22-C657C1726E5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6F7525CB-CDC3-290A-8A12-5C203AC0C112}"/>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1BC1F626-A701-0D8D-A148-AF8F910266C6}"/>
              </a:ext>
            </a:extLst>
          </p:cNvPr>
          <p:cNvSpPr txBox="1"/>
          <p:nvPr/>
        </p:nvSpPr>
        <p:spPr>
          <a:xfrm>
            <a:off x="5530620" y="1214645"/>
            <a:ext cx="6155140" cy="3970318"/>
          </a:xfrm>
          <a:prstGeom prst="rect">
            <a:avLst/>
          </a:prstGeom>
          <a:noFill/>
        </p:spPr>
        <p:txBody>
          <a:bodyPr wrap="square">
            <a:spAutoFit/>
          </a:bodyPr>
          <a:lstStyle/>
          <a:p>
            <a:pPr algn="r" rtl="1">
              <a:buNone/>
            </a:pPr>
            <a:r>
              <a:rPr lang="en-GB" sz="2800" b="1" dirty="0">
                <a:latin typeface="Sakkal Majalla" panose="02000000000000000000" pitchFamily="2" charset="-78"/>
                <a:cs typeface="Sakkal Majalla" panose="02000000000000000000" pitchFamily="2" charset="-78"/>
              </a:rPr>
              <a:t>بناء </a:t>
            </a:r>
            <a:r>
              <a:rPr lang="en-GB" sz="2800" b="1" dirty="0" err="1">
                <a:latin typeface="Sakkal Majalla" panose="02000000000000000000" pitchFamily="2" charset="-78"/>
                <a:cs typeface="Sakkal Majalla" panose="02000000000000000000" pitchFamily="2" charset="-78"/>
              </a:rPr>
              <a:t>التفاهم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المهني</a:t>
            </a:r>
            <a:endParaRPr lang="en-GB" sz="2800" b="1"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هو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الانسجام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والتعاون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داخل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بيئة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العمل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لتحقيق</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الأهداف</a:t>
            </a:r>
            <a:r>
              <a:rPr lang="en-GB" sz="2800" b="1" dirty="0">
                <a:latin typeface="Sakkal Majalla" panose="02000000000000000000" pitchFamily="2" charset="-78"/>
                <a:cs typeface="Sakkal Majalla" panose="02000000000000000000" pitchFamily="2" charset="-78"/>
              </a:rPr>
              <a:t>.</a:t>
            </a:r>
          </a:p>
          <a:p>
            <a:pPr algn="r" rtl="1">
              <a:buNone/>
            </a:pPr>
            <a:r>
              <a:rPr lang="en-GB" sz="2800" b="1" dirty="0">
                <a:latin typeface="Sakkal Majalla" panose="02000000000000000000" pitchFamily="2" charset="-78"/>
                <a:cs typeface="Sakkal Majalla" panose="02000000000000000000" pitchFamily="2" charset="-78"/>
              </a:rPr>
              <a:t>أهميته:</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العمل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الجماعي</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تقليل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الخلافات</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رفع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الإنتاجية</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بيئة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العمل</a:t>
            </a:r>
            <a:r>
              <a:rPr lang="en-GB" sz="2800" b="1"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أسسه</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err="1">
                <a:latin typeface="Sakkal Majalla" panose="02000000000000000000" pitchFamily="2" charset="-78"/>
                <a:cs typeface="Sakkal Majalla" panose="02000000000000000000" pitchFamily="2" charset="-78"/>
              </a:rPr>
              <a:t>الاحترام</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التواصل</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الثقة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التعاون</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تقدير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الآخرين</a:t>
            </a:r>
            <a:r>
              <a:rPr lang="en-GB" sz="2800" b="1"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564904BF-BDEB-61C9-D224-4382D13709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1219534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A997C364-F993-2B7A-23AD-B7654878F0DE}"/>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A6D25E6C-8D43-A011-385A-A4820C433739}"/>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87A44CDB-F2D9-7B56-34F7-D1FCBAEA433F}"/>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BF8CEB69-2682-D984-FC54-72DA45DD1074}"/>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60108B5E-FA9B-6F96-1157-A3FBD04A5256}"/>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الاول</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41BB12CD-100F-1362-7004-C5C7E2C9036A}"/>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ثالثة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A78F752C-6EF4-BD5F-05C0-B0D25CEDDBFF}"/>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التواصل اللفظي وغير اللفظي</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63921B70-A152-B2C3-38AA-EE881A2968D9}"/>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7B4EDF7E-D365-09CA-E362-BE5405F7EA9E}"/>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B45329D7-C412-76F2-92F0-0CFA03D54D5C}"/>
              </a:ext>
            </a:extLst>
          </p:cNvPr>
          <p:cNvGrpSpPr/>
          <p:nvPr/>
        </p:nvGrpSpPr>
        <p:grpSpPr>
          <a:xfrm>
            <a:off x="2291172" y="3160563"/>
            <a:ext cx="9009262" cy="2800767"/>
            <a:chOff x="2291172" y="3332012"/>
            <a:chExt cx="9009262" cy="2800767"/>
          </a:xfrm>
        </p:grpSpPr>
        <p:grpSp>
          <p:nvGrpSpPr>
            <p:cNvPr id="4" name="Group 3">
              <a:extLst>
                <a:ext uri="{FF2B5EF4-FFF2-40B4-BE49-F238E27FC236}">
                  <a16:creationId xmlns:a16="http://schemas.microsoft.com/office/drawing/2014/main" id="{1B0F86C5-2B46-9544-901C-3C5BE60C4B49}"/>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69B65CDC-80EA-995B-8D27-9D47C9C4CCE7}"/>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78CFD28-85FA-6FC4-5076-D0C63B37F6AC}"/>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C12A907-E634-6ABD-96FE-5827F5438AC2}"/>
                </a:ext>
              </a:extLst>
            </p:cNvPr>
            <p:cNvSpPr txBox="1"/>
            <p:nvPr/>
          </p:nvSpPr>
          <p:spPr>
            <a:xfrm>
              <a:off x="2291172" y="3332012"/>
              <a:ext cx="8704462" cy="2800767"/>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مهارات الحديث المؤثر.</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اختيار الكلمات المناسبة.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لغة الجسد وأثرها في التواصل.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تعبيرات الوجه والإشارات غير اللفظية.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تطبيقات عملية على التواصل الفعال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197891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FA6C6A-4E1C-9FE5-B9D3-7FE97D61E192}"/>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91C6A8E-59EC-FFBA-8105-9C4DD0CBCE5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424B376-D79B-628F-D828-66BFA923FA8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CDC1D9D-A421-814D-AFFD-CB3B3D55545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CDE7FC34-7802-2021-A5D8-9616DA8D2258}"/>
              </a:ext>
            </a:extLst>
          </p:cNvPr>
          <p:cNvSpPr txBox="1"/>
          <p:nvPr/>
        </p:nvSpPr>
        <p:spPr>
          <a:xfrm>
            <a:off x="4108023" y="582067"/>
            <a:ext cx="7458502" cy="5386090"/>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مهارات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الحديث</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المؤثر</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يُعد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الحديث</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المؤثر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مهارات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التواصل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الفعّال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لأنه</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لا</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يقتصر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على</a:t>
            </a:r>
            <a:r>
              <a:rPr lang="en-GB" sz="2600" b="1" dirty="0">
                <a:latin typeface="Sakkal Majalla" panose="02000000000000000000" pitchFamily="2" charset="-78"/>
                <a:cs typeface="Sakkal Majalla" panose="02000000000000000000" pitchFamily="2" charset="-78"/>
              </a:rPr>
              <a:t> نقل </a:t>
            </a:r>
            <a:r>
              <a:rPr lang="en-GB" sz="2600" b="1" dirty="0" err="1">
                <a:latin typeface="Sakkal Majalla" panose="02000000000000000000" pitchFamily="2" charset="-78"/>
                <a:cs typeface="Sakkal Majalla" panose="02000000000000000000" pitchFamily="2" charset="-78"/>
              </a:rPr>
              <a:t>المعلومات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يمتد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الإقناع</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والتأثير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والتحفيز</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err="1">
                <a:latin typeface="Sakkal Majalla" panose="02000000000000000000" pitchFamily="2" charset="-78"/>
                <a:cs typeface="Sakkal Majalla" panose="02000000000000000000" pitchFamily="2" charset="-78"/>
              </a:rPr>
              <a:t>ويُستخدم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الاجتماعات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التفاوض</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وحل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المشكلات</a:t>
            </a:r>
            <a:r>
              <a:rPr lang="en-GB" sz="2600" b="1" dirty="0">
                <a:latin typeface="Sakkal Majalla" panose="02000000000000000000" pitchFamily="2" charset="-78"/>
                <a:cs typeface="Sakkal Majalla" panose="02000000000000000000" pitchFamily="2" charset="-78"/>
              </a:rPr>
              <a:t>.</a:t>
            </a:r>
          </a:p>
          <a:p>
            <a:pPr algn="r" rtl="1">
              <a:buNone/>
            </a:pPr>
            <a:r>
              <a:rPr lang="en-GB" sz="2600" b="1" dirty="0" err="1">
                <a:latin typeface="Sakkal Majalla" panose="02000000000000000000" pitchFamily="2" charset="-78"/>
                <a:cs typeface="Sakkal Majalla" panose="02000000000000000000" pitchFamily="2" charset="-78"/>
              </a:rPr>
              <a:t>مفهومه</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a:t>
            </a:r>
            <a:r>
              <a:rPr lang="en-GB" sz="2600" b="1" dirty="0" err="1">
                <a:latin typeface="Sakkal Majalla" panose="02000000000000000000" pitchFamily="2" charset="-78"/>
                <a:cs typeface="Sakkal Majalla" panose="02000000000000000000" pitchFamily="2" charset="-78"/>
              </a:rPr>
              <a:t>إيصال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الأفكار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بطريقة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واضحة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ومقنعة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تؤثر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الآخرين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وتدفعهم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للتفاعل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الإيجابي</a:t>
            </a:r>
            <a:r>
              <a:rPr lang="en-GB" sz="2600" b="1" dirty="0">
                <a:latin typeface="Sakkal Majalla" panose="02000000000000000000" pitchFamily="2" charset="-78"/>
                <a:cs typeface="Sakkal Majalla" panose="02000000000000000000" pitchFamily="2" charset="-78"/>
              </a:rPr>
              <a:t>.”</a:t>
            </a:r>
          </a:p>
          <a:p>
            <a:pPr algn="r" rtl="1">
              <a:buNone/>
            </a:pPr>
            <a:r>
              <a:rPr lang="en-GB" sz="2600" b="1" dirty="0">
                <a:latin typeface="Sakkal Majalla" panose="02000000000000000000" pitchFamily="2" charset="-78"/>
                <a:cs typeface="Sakkal Majalla" panose="02000000000000000000" pitchFamily="2" charset="-78"/>
              </a:rPr>
              <a:t>أهميته:</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تعزيز </a:t>
            </a:r>
            <a:r>
              <a:rPr lang="en-GB" sz="2600" b="1" dirty="0" err="1">
                <a:latin typeface="Sakkal Majalla" panose="02000000000000000000" pitchFamily="2" charset="-78"/>
                <a:cs typeface="Sakkal Majalla" panose="02000000000000000000" pitchFamily="2" charset="-78"/>
              </a:rPr>
              <a:t>الثقة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والمصداقية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العلاقات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المهنية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زيادة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الإقناع</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دعم </a:t>
            </a:r>
            <a:r>
              <a:rPr lang="en-GB" sz="2600" b="1" dirty="0" err="1">
                <a:latin typeface="Sakkal Majalla" panose="02000000000000000000" pitchFamily="2" charset="-78"/>
                <a:cs typeface="Sakkal Majalla" panose="02000000000000000000" pitchFamily="2" charset="-78"/>
              </a:rPr>
              <a:t>القيادة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الفعالة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تقليل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سوء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الفهم</a:t>
            </a:r>
            <a:endParaRPr lang="en-GB" sz="2600" b="1"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6F0B48E5-67F7-AE51-D2F5-CA7DD93A6E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4824030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E016E-B6F5-A6FC-7E93-E648D016FAE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378C16C-3FC2-D09C-9633-8AA8253FA9FE}"/>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3C01C4BA-A6B4-56A4-2854-CC39107805A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A02BCE8-9264-B1CF-A840-1EC074020741}"/>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A974B0CE-C653-C469-2435-6B17CA47A422}"/>
              </a:ext>
            </a:extLst>
          </p:cNvPr>
          <p:cNvSpPr txBox="1"/>
          <p:nvPr/>
        </p:nvSpPr>
        <p:spPr>
          <a:xfrm>
            <a:off x="5070142" y="1554242"/>
            <a:ext cx="6155140" cy="3970318"/>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عناصر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الحديث</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المؤثر</a:t>
            </a:r>
            <a:endParaRPr lang="en-GB" sz="2800" b="1" dirty="0">
              <a:latin typeface="Sakkal Majalla" panose="02000000000000000000" pitchFamily="2" charset="-78"/>
              <a:cs typeface="Sakkal Majalla" panose="02000000000000000000" pitchFamily="2" charset="-78"/>
            </a:endParaRPr>
          </a:p>
          <a:p>
            <a:pPr algn="r" rtl="1">
              <a:buNone/>
            </a:pP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الهدف</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إقناع</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توجيه</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تحفيز</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بالنفس</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البصري</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الأفكار</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مقدمة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عرض</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خاتمة</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التفاعل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المستمعين</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أسئلة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مشاركة</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استخدام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الأمثلة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والقصص</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لتوضيح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الفكرة</a:t>
            </a:r>
            <a:r>
              <a:rPr lang="en-GB" sz="2800" dirty="0">
                <a:latin typeface="Sakkal Majalla" panose="02000000000000000000" pitchFamily="2" charset="-78"/>
                <a:cs typeface="Sakkal Majalla" panose="02000000000000000000" pitchFamily="2" charset="-78"/>
              </a:rPr>
              <a:t>.</a:t>
            </a:r>
          </a:p>
          <a:p>
            <a:pPr algn="r" rtl="1">
              <a:buNone/>
            </a:pPr>
            <a:endParaRPr lang="ar-EG" sz="2800" b="1"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صفات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المتحدث</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المؤثر</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واثق</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منظم</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إيجابي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مرن</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مستمع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جيد</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متزن</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263D642D-3F0B-221E-081B-1D5434FBAA84}"/>
              </a:ext>
            </a:extLst>
          </p:cNvPr>
          <p:cNvPicPr>
            <a:picLocks noChangeAspect="1"/>
          </p:cNvPicPr>
          <p:nvPr/>
        </p:nvPicPr>
        <p:blipFill>
          <a:blip r:embed="rId2">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1" y="2514513"/>
            <a:ext cx="5464935" cy="3278961"/>
          </a:xfrm>
          <a:prstGeom prst="rect">
            <a:avLst/>
          </a:prstGeom>
        </p:spPr>
      </p:pic>
    </p:spTree>
    <p:extLst>
      <p:ext uri="{BB962C8B-B14F-4D97-AF65-F5344CB8AC3E}">
        <p14:creationId xmlns:p14="http://schemas.microsoft.com/office/powerpoint/2010/main" val="35882211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9F2D6-1E5E-ED9B-5642-C4E8872A2DBB}"/>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C16C9FA-4A0B-8A01-C3BE-7B3529FFFEE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0542C07-E3E8-5B1C-D15F-10DB85EC1C0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06F02EA-0AB4-382E-6512-860C1283584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D3A34DC2-87CC-C839-8870-29AB98B0080B}"/>
              </a:ext>
            </a:extLst>
          </p:cNvPr>
          <p:cNvSpPr txBox="1"/>
          <p:nvPr/>
        </p:nvSpPr>
        <p:spPr>
          <a:xfrm>
            <a:off x="5377313" y="758929"/>
            <a:ext cx="6155140" cy="5262979"/>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اختيار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الكلمات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المناسبة</a:t>
            </a:r>
            <a:endParaRPr lang="en-GB" sz="2800" b="1"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الكلمات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تؤثر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مباشرة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والأداء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أهميتها</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الفهم</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بناء </a:t>
            </a:r>
            <a:r>
              <a:rPr lang="en-GB" sz="2800" dirty="0" err="1">
                <a:latin typeface="Sakkal Majalla" panose="02000000000000000000" pitchFamily="2" charset="-78"/>
                <a:cs typeface="Sakkal Majalla" panose="02000000000000000000" pitchFamily="2" charset="-78"/>
              </a:rPr>
              <a:t>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التأثير</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خصائص</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الكلمات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الفعالة</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وضوح</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دقة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إيجابية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احترام</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ملاءمة</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أمثلة</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يمكن</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الفكرة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الفكرة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سيئة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دعنا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نوضح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أكثر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تفهم</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E65F8D76-86F4-4E75-1538-C83DFCABAB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2256502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02768-61E1-DDE5-BDBB-DE780FEE4BD2}"/>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C5BAF71-8360-C59D-A924-0DA6AEDCC6F4}"/>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8C4ACCE-46F5-986E-575B-D46FEFDFFB3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35C6B77D-8E01-48AA-2637-F775EEA208D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7635CBF8-4257-0E4C-6A44-5472A130F24A}"/>
              </a:ext>
            </a:extLst>
          </p:cNvPr>
          <p:cNvSpPr txBox="1"/>
          <p:nvPr/>
        </p:nvSpPr>
        <p:spPr>
          <a:xfrm>
            <a:off x="5164825" y="543485"/>
            <a:ext cx="6155140" cy="5293757"/>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لغة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الجسد</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وتعبيرات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الوجه</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dirty="0" err="1">
                <a:latin typeface="Sakkal Majalla" panose="02000000000000000000" pitchFamily="2" charset="-78"/>
                <a:cs typeface="Sakkal Majalla" panose="02000000000000000000" pitchFamily="2" charset="-78"/>
              </a:rPr>
              <a:t>لغة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الجسد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تعبر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المشاعر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والأفكار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بدون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كلمات</a:t>
            </a:r>
            <a:r>
              <a:rPr lang="en-GB" sz="2600" dirty="0">
                <a:latin typeface="Sakkal Majalla" panose="02000000000000000000" pitchFamily="2" charset="-78"/>
                <a:cs typeface="Sakkal Majalla" panose="02000000000000000000" pitchFamily="2" charset="-78"/>
              </a:rPr>
              <a:t>.</a:t>
            </a:r>
          </a:p>
          <a:p>
            <a:pPr algn="r" rtl="1">
              <a:buNone/>
            </a:pPr>
            <a:r>
              <a:rPr lang="en-GB" sz="2600" b="1" dirty="0" err="1">
                <a:latin typeface="Sakkal Majalla" panose="02000000000000000000" pitchFamily="2" charset="-78"/>
                <a:cs typeface="Sakkal Majalla" panose="02000000000000000000" pitchFamily="2" charset="-78"/>
              </a:rPr>
              <a:t>أهميتها</a:t>
            </a:r>
            <a:r>
              <a:rPr lang="en-GB" sz="2600" b="1"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تعزيز </a:t>
            </a:r>
            <a:r>
              <a:rPr lang="en-GB" sz="2600" dirty="0" err="1">
                <a:latin typeface="Sakkal Majalla" panose="02000000000000000000" pitchFamily="2" charset="-78"/>
                <a:cs typeface="Sakkal Majalla" panose="02000000000000000000" pitchFamily="2" charset="-78"/>
              </a:rPr>
              <a:t>مصداقية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الرسالة</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فهم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المشاعر</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تحسين </a:t>
            </a:r>
            <a:r>
              <a:rPr lang="en-GB" sz="2600" dirty="0" err="1">
                <a:latin typeface="Sakkal Majalla" panose="02000000000000000000" pitchFamily="2" charset="-78"/>
                <a:cs typeface="Sakkal Majalla" panose="02000000000000000000" pitchFamily="2" charset="-78"/>
              </a:rPr>
              <a:t>التفاعل</a:t>
            </a:r>
            <a:endParaRPr lang="en-GB" sz="2600"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عناصرها</a:t>
            </a:r>
            <a:r>
              <a:rPr lang="en-GB" sz="2600" b="1"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البصري</a:t>
            </a:r>
            <a:r>
              <a:rPr lang="en-GB" sz="2600" dirty="0">
                <a:latin typeface="Sakkal Majalla" panose="02000000000000000000" pitchFamily="2" charset="-78"/>
                <a:cs typeface="Sakkal Majalla" panose="02000000000000000000" pitchFamily="2" charset="-78"/>
              </a:rPr>
              <a:t> </a:t>
            </a:r>
            <a:r>
              <a:rPr lang="ar-EG" sz="2600" dirty="0">
                <a:latin typeface="Sakkal Majalla" panose="02000000000000000000" pitchFamily="2" charset="-78"/>
                <a:cs typeface="Sakkal Majalla" panose="02000000000000000000" pitchFamily="2" charset="-78"/>
              </a:rPr>
              <a:t>(</a:t>
            </a:r>
            <a:r>
              <a:rPr lang="en-GB" sz="2600" dirty="0">
                <a:latin typeface="Sakkal Majalla" panose="02000000000000000000" pitchFamily="2" charset="-78"/>
                <a:cs typeface="Sakkal Majalla" panose="02000000000000000000" pitchFamily="2" charset="-78"/>
              </a:rPr>
              <a:t>بناء </a:t>
            </a:r>
            <a:r>
              <a:rPr lang="en-GB" sz="2600" dirty="0" err="1">
                <a:latin typeface="Sakkal Majalla" panose="02000000000000000000" pitchFamily="2" charset="-78"/>
                <a:cs typeface="Sakkal Majalla" panose="02000000000000000000" pitchFamily="2" charset="-78"/>
              </a:rPr>
              <a:t>الثقة</a:t>
            </a:r>
            <a:r>
              <a:rPr lang="ar-EG"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وضعية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الجسد</a:t>
            </a:r>
            <a:r>
              <a:rPr lang="en-GB" sz="2600" dirty="0">
                <a:latin typeface="Sakkal Majalla" panose="02000000000000000000" pitchFamily="2" charset="-78"/>
                <a:cs typeface="Sakkal Majalla" panose="02000000000000000000" pitchFamily="2" charset="-78"/>
              </a:rPr>
              <a:t> </a:t>
            </a:r>
            <a:r>
              <a:rPr lang="ar-EG"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ثقة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أو</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ضعف</a:t>
            </a:r>
            <a:r>
              <a:rPr lang="ar-EG"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حركة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اليدين</a:t>
            </a:r>
            <a:r>
              <a:rPr lang="en-GB" sz="2600" dirty="0">
                <a:latin typeface="Sakkal Majalla" panose="02000000000000000000" pitchFamily="2" charset="-78"/>
                <a:cs typeface="Sakkal Majalla" panose="02000000000000000000" pitchFamily="2" charset="-78"/>
              </a:rPr>
              <a:t> </a:t>
            </a:r>
            <a:r>
              <a:rPr lang="ar-EG" sz="2600" dirty="0">
                <a:latin typeface="Sakkal Majalla" panose="02000000000000000000" pitchFamily="2" charset="-78"/>
                <a:cs typeface="Sakkal Majalla" panose="02000000000000000000" pitchFamily="2" charset="-78"/>
              </a:rPr>
              <a:t>(</a:t>
            </a:r>
            <a:r>
              <a:rPr lang="en-GB" sz="2600" dirty="0">
                <a:latin typeface="Sakkal Majalla" panose="02000000000000000000" pitchFamily="2" charset="-78"/>
                <a:cs typeface="Sakkal Majalla" panose="02000000000000000000" pitchFamily="2" charset="-78"/>
              </a:rPr>
              <a:t>دعم </a:t>
            </a:r>
            <a:r>
              <a:rPr lang="en-GB" sz="2600" dirty="0" err="1">
                <a:latin typeface="Sakkal Majalla" panose="02000000000000000000" pitchFamily="2" charset="-78"/>
                <a:cs typeface="Sakkal Majalla" panose="02000000000000000000" pitchFamily="2" charset="-78"/>
              </a:rPr>
              <a:t>الرسالة</a:t>
            </a:r>
            <a:r>
              <a:rPr lang="ar-EG"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نبرة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الصوت</a:t>
            </a:r>
            <a:r>
              <a:rPr lang="en-GB" sz="2600" dirty="0">
                <a:latin typeface="Sakkal Majalla" panose="02000000000000000000" pitchFamily="2" charset="-78"/>
                <a:cs typeface="Sakkal Majalla" panose="02000000000000000000" pitchFamily="2" charset="-78"/>
              </a:rPr>
              <a:t> </a:t>
            </a:r>
            <a:r>
              <a:rPr lang="ar-EG"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تأثير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الفهم</a:t>
            </a:r>
            <a:r>
              <a:rPr lang="ar-EG" sz="2600" dirty="0">
                <a:latin typeface="Sakkal Majalla" panose="02000000000000000000" pitchFamily="2" charset="-78"/>
                <a:cs typeface="Sakkal Majalla" panose="02000000000000000000" pitchFamily="2" charset="-78"/>
              </a:rPr>
              <a:t>)</a:t>
            </a:r>
            <a:endParaRPr lang="en-GB" sz="2600"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تعبيرات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الوجه</a:t>
            </a:r>
            <a:r>
              <a:rPr lang="en-GB" sz="2600" b="1"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err="1">
                <a:latin typeface="Sakkal Majalla" panose="02000000000000000000" pitchFamily="2" charset="-78"/>
                <a:cs typeface="Sakkal Majalla" panose="02000000000000000000" pitchFamily="2" charset="-78"/>
              </a:rPr>
              <a:t>الابتسامة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الحزن</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الغضب</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الدهشة</a:t>
            </a:r>
            <a:endParaRPr lang="en-GB" sz="26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860197B8-3E16-1F8A-9370-69EBDC1944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3379543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E36BFA-3CAC-3F67-B72A-CF275E4E743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FEA183A-B18C-EAFA-6431-9130512C5BFB}"/>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28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07B6B85-15D5-4721-31EC-97273B5B8673}"/>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4D26C23-8AE3-22A5-F899-7C8BB5FC70D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B1C7007D-B184-681A-8B43-1C77221D385F}"/>
              </a:ext>
            </a:extLst>
          </p:cNvPr>
          <p:cNvSpPr txBox="1"/>
          <p:nvPr/>
        </p:nvSpPr>
        <p:spPr>
          <a:xfrm>
            <a:off x="5008776" y="1903359"/>
            <a:ext cx="6557749" cy="2677656"/>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تطبيقات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عملية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على</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التواصل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الفعال</a:t>
            </a:r>
            <a:endParaRPr lang="en-GB" sz="2800" b="1" dirty="0">
              <a:latin typeface="Sakkal Majalla" panose="02000000000000000000" pitchFamily="2" charset="-78"/>
              <a:cs typeface="Sakkal Majalla" panose="02000000000000000000" pitchFamily="2" charset="-78"/>
            </a:endParaRPr>
          </a:p>
          <a:p>
            <a:pPr algn="r" rtl="1">
              <a:buNone/>
            </a:pP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تعليمات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والتأكد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إدارة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الحوار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والنتائج</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عميل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غاضب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بالاستماع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والتعاطف</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حل </a:t>
            </a: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الحقائق</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شفهي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مؤثر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باستخدام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جسد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الأفكار</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227F8898-C3C9-E932-FB92-40B2874E0A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4027456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19A7D547-0628-977C-ADA7-558220C9DED5}"/>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8ECC6FE0-3447-FE0C-7D76-BE161B219D1B}"/>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CEE07F3A-DA6E-9657-FE73-A9F6D0A59536}"/>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74FD04DB-14B2-F7A8-9EE1-502E66D5C431}"/>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322FB352-1DC3-6543-8F39-7D948AF9B0C7}"/>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6A6232CE-51B6-CD97-D9DC-445398DC97CB}"/>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اولى</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1E8C785C-9E14-2EF2-BEF1-307D957E17C0}"/>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مهارات الاستماع والحوار المهني</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E91AF41D-BB12-6146-3EB1-5692D37E8864}"/>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3B79328D-0555-856A-E9C4-F02A0410D626}"/>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FDA658B8-252A-9818-F482-89DA59F7FEF7}"/>
              </a:ext>
            </a:extLst>
          </p:cNvPr>
          <p:cNvGrpSpPr/>
          <p:nvPr/>
        </p:nvGrpSpPr>
        <p:grpSpPr>
          <a:xfrm>
            <a:off x="2291172" y="3160563"/>
            <a:ext cx="9009262" cy="2800767"/>
            <a:chOff x="2291172" y="3332012"/>
            <a:chExt cx="9009262" cy="2800767"/>
          </a:xfrm>
        </p:grpSpPr>
        <p:grpSp>
          <p:nvGrpSpPr>
            <p:cNvPr id="4" name="Group 3">
              <a:extLst>
                <a:ext uri="{FF2B5EF4-FFF2-40B4-BE49-F238E27FC236}">
                  <a16:creationId xmlns:a16="http://schemas.microsoft.com/office/drawing/2014/main" id="{194A05ED-181F-AACE-A428-793DC374339E}"/>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31CAC8E9-CF82-DD4D-C057-0A5ED537CA21}"/>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938EE5D-8721-66E1-1486-F90527D41BF7}"/>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D175F81B-F2FD-64F5-D7C9-251013634F3E}"/>
                </a:ext>
              </a:extLst>
            </p:cNvPr>
            <p:cNvSpPr txBox="1"/>
            <p:nvPr/>
          </p:nvSpPr>
          <p:spPr>
            <a:xfrm>
              <a:off x="2291172" y="3332012"/>
              <a:ext cx="8704462" cy="2800767"/>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EG"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مفهوم الاستماع الفعال.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الفرق بين السماع والاستماع.</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مهارات الإنصات المهني.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فهم الرسائل الضمنية.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التغذية الراجعة الفعالة.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17705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41" name="Title 2">
            <a:extLst>
              <a:ext uri="{FF2B5EF4-FFF2-40B4-BE49-F238E27FC236}">
                <a16:creationId xmlns:a16="http://schemas.microsoft.com/office/drawing/2014/main" id="{6C272E67-B5C1-4941-A92C-B9FA310BEF1D}"/>
              </a:ext>
            </a:extLst>
          </p:cNvPr>
          <p:cNvSpPr txBox="1">
            <a:spLocks/>
          </p:cNvSpPr>
          <p:nvPr/>
        </p:nvSpPr>
        <p:spPr>
          <a:xfrm>
            <a:off x="10002834" y="784872"/>
            <a:ext cx="191087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914377"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rPr>
              <a:t>التعارف</a:t>
            </a:r>
          </a:p>
        </p:txBody>
      </p:sp>
      <p:grpSp>
        <p:nvGrpSpPr>
          <p:cNvPr id="103" name="Group 102"/>
          <p:cNvGrpSpPr/>
          <p:nvPr/>
        </p:nvGrpSpPr>
        <p:grpSpPr>
          <a:xfrm>
            <a:off x="528245" y="1178962"/>
            <a:ext cx="11046362" cy="4620947"/>
            <a:chOff x="528245" y="1178962"/>
            <a:chExt cx="11046362" cy="4620947"/>
          </a:xfrm>
        </p:grpSpPr>
        <p:grpSp>
          <p:nvGrpSpPr>
            <p:cNvPr id="2" name="Group 1">
              <a:extLst>
                <a:ext uri="{FF2B5EF4-FFF2-40B4-BE49-F238E27FC236}">
                  <a16:creationId xmlns:a16="http://schemas.microsoft.com/office/drawing/2014/main" id="{7650E705-99DE-4AF9-8BFD-31BF20AED394}"/>
                </a:ext>
              </a:extLst>
            </p:cNvPr>
            <p:cNvGrpSpPr/>
            <p:nvPr/>
          </p:nvGrpSpPr>
          <p:grpSpPr>
            <a:xfrm>
              <a:off x="2587951" y="2185673"/>
              <a:ext cx="7016097" cy="3614236"/>
              <a:chOff x="2132257" y="1454152"/>
              <a:chExt cx="7927486" cy="4126280"/>
            </a:xfrm>
          </p:grpSpPr>
          <p:grpSp>
            <p:nvGrpSpPr>
              <p:cNvPr id="3" name="Group 2">
                <a:extLst>
                  <a:ext uri="{FF2B5EF4-FFF2-40B4-BE49-F238E27FC236}">
                    <a16:creationId xmlns:a16="http://schemas.microsoft.com/office/drawing/2014/main" id="{DE283B53-A730-415D-BD7E-6EB6233B037B}"/>
                  </a:ext>
                </a:extLst>
              </p:cNvPr>
              <p:cNvGrpSpPr/>
              <p:nvPr/>
            </p:nvGrpSpPr>
            <p:grpSpPr>
              <a:xfrm>
                <a:off x="5174332" y="1454152"/>
                <a:ext cx="1660899" cy="1590523"/>
                <a:chOff x="5174332" y="1454152"/>
                <a:chExt cx="1660899" cy="1590523"/>
              </a:xfrm>
              <a:solidFill>
                <a:srgbClr val="0558FF"/>
              </a:solidFill>
            </p:grpSpPr>
            <p:sp>
              <p:nvSpPr>
                <p:cNvPr id="39" name="Freeform: Shape 38">
                  <a:extLst>
                    <a:ext uri="{FF2B5EF4-FFF2-40B4-BE49-F238E27FC236}">
                      <a16:creationId xmlns:a16="http://schemas.microsoft.com/office/drawing/2014/main" id="{3F48E902-EAF4-4B11-B079-4779849B3F6D}"/>
                    </a:ext>
                  </a:extLst>
                </p:cNvPr>
                <p:cNvSpPr/>
                <p:nvPr/>
              </p:nvSpPr>
              <p:spPr>
                <a:xfrm>
                  <a:off x="6250487" y="1460318"/>
                  <a:ext cx="584744" cy="651951"/>
                </a:xfrm>
                <a:custGeom>
                  <a:avLst/>
                  <a:gdLst>
                    <a:gd name="connsiteX0" fmla="*/ 8198 w 584744"/>
                    <a:gd name="connsiteY0" fmla="*/ 0 h 651951"/>
                    <a:gd name="connsiteX1" fmla="*/ 150487 w 584744"/>
                    <a:gd name="connsiteY1" fmla="*/ 5392 h 651951"/>
                    <a:gd name="connsiteX2" fmla="*/ 449154 w 584744"/>
                    <a:gd name="connsiteY2" fmla="*/ 39505 h 651951"/>
                    <a:gd name="connsiteX3" fmla="*/ 584744 w 584744"/>
                    <a:gd name="connsiteY3" fmla="*/ 63719 h 651951"/>
                    <a:gd name="connsiteX4" fmla="*/ 459712 w 584744"/>
                    <a:gd name="connsiteY4" fmla="*/ 651951 h 651951"/>
                    <a:gd name="connsiteX5" fmla="*/ 357135 w 584744"/>
                    <a:gd name="connsiteY5" fmla="*/ 620110 h 651951"/>
                    <a:gd name="connsiteX6" fmla="*/ 0 w 584744"/>
                    <a:gd name="connsiteY6" fmla="*/ 81318 h 651951"/>
                    <a:gd name="connsiteX7" fmla="*/ 8198 w 584744"/>
                    <a:gd name="connsiteY7" fmla="*/ 0 h 65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4744" h="651951">
                      <a:moveTo>
                        <a:pt x="8198" y="0"/>
                      </a:moveTo>
                      <a:lnTo>
                        <a:pt x="150487" y="5392"/>
                      </a:lnTo>
                      <a:cubicBezTo>
                        <a:pt x="251140" y="13050"/>
                        <a:pt x="350743" y="24468"/>
                        <a:pt x="449154" y="39505"/>
                      </a:cubicBezTo>
                      <a:lnTo>
                        <a:pt x="584744" y="63719"/>
                      </a:lnTo>
                      <a:lnTo>
                        <a:pt x="459712" y="651951"/>
                      </a:lnTo>
                      <a:lnTo>
                        <a:pt x="357135" y="620110"/>
                      </a:lnTo>
                      <a:cubicBezTo>
                        <a:pt x="147262" y="531341"/>
                        <a:pt x="0" y="323527"/>
                        <a:pt x="0" y="81318"/>
                      </a:cubicBezTo>
                      <a:lnTo>
                        <a:pt x="8198" y="0"/>
                      </a:lnTo>
                      <a:close/>
                    </a:path>
                  </a:pathLst>
                </a:custGeom>
                <a:grpFill/>
                <a:ln>
                  <a:noFill/>
                </a:ln>
                <a:effectLst>
                  <a:innerShdw blurRad="63500" dist="50800" dir="8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Shape 39">
                  <a:extLst>
                    <a:ext uri="{FF2B5EF4-FFF2-40B4-BE49-F238E27FC236}">
                      <a16:creationId xmlns:a16="http://schemas.microsoft.com/office/drawing/2014/main" id="{07A086B7-CFDB-41A3-BE98-DEC64D970DE6}"/>
                    </a:ext>
                  </a:extLst>
                </p:cNvPr>
                <p:cNvSpPr/>
                <p:nvPr/>
              </p:nvSpPr>
              <p:spPr>
                <a:xfrm>
                  <a:off x="5174332" y="1454152"/>
                  <a:ext cx="1535867" cy="1590523"/>
                </a:xfrm>
                <a:custGeom>
                  <a:avLst/>
                  <a:gdLst>
                    <a:gd name="connsiteX0" fmla="*/ 921670 w 1535867"/>
                    <a:gd name="connsiteY0" fmla="*/ 0 h 1590523"/>
                    <a:gd name="connsiteX1" fmla="*/ 1084353 w 1535867"/>
                    <a:gd name="connsiteY1" fmla="*/ 6166 h 1590523"/>
                    <a:gd name="connsiteX2" fmla="*/ 1076155 w 1535867"/>
                    <a:gd name="connsiteY2" fmla="*/ 87484 h 1590523"/>
                    <a:gd name="connsiteX3" fmla="*/ 1433290 w 1535867"/>
                    <a:gd name="connsiteY3" fmla="*/ 626276 h 1590523"/>
                    <a:gd name="connsiteX4" fmla="*/ 1535867 w 1535867"/>
                    <a:gd name="connsiteY4" fmla="*/ 658117 h 1590523"/>
                    <a:gd name="connsiteX5" fmla="*/ 1343267 w 1535867"/>
                    <a:gd name="connsiteY5" fmla="*/ 1564225 h 1590523"/>
                    <a:gd name="connsiteX6" fmla="*/ 1170981 w 1535867"/>
                    <a:gd name="connsiteY6" fmla="*/ 1537931 h 1590523"/>
                    <a:gd name="connsiteX7" fmla="*/ 921669 w 1535867"/>
                    <a:gd name="connsiteY7" fmla="*/ 1525342 h 1590523"/>
                    <a:gd name="connsiteX8" fmla="*/ 430246 w 1535867"/>
                    <a:gd name="connsiteY8" fmla="*/ 1574882 h 1590523"/>
                    <a:gd name="connsiteX9" fmla="*/ 369415 w 1535867"/>
                    <a:gd name="connsiteY9" fmla="*/ 1590523 h 1590523"/>
                    <a:gd name="connsiteX10" fmla="*/ 0 w 1535867"/>
                    <a:gd name="connsiteY10" fmla="*/ 108880 h 1590523"/>
                    <a:gd name="connsiteX11" fmla="*/ 122837 w 1535867"/>
                    <a:gd name="connsiteY11" fmla="*/ 80529 h 1590523"/>
                    <a:gd name="connsiteX12" fmla="*/ 921670 w 1535867"/>
                    <a:gd name="connsiteY12" fmla="*/ 0 h 1590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35867" h="1590523">
                      <a:moveTo>
                        <a:pt x="921670" y="0"/>
                      </a:moveTo>
                      <a:lnTo>
                        <a:pt x="1084353" y="6166"/>
                      </a:lnTo>
                      <a:lnTo>
                        <a:pt x="1076155" y="87484"/>
                      </a:lnTo>
                      <a:cubicBezTo>
                        <a:pt x="1076155" y="329693"/>
                        <a:pt x="1223417" y="537507"/>
                        <a:pt x="1433290" y="626276"/>
                      </a:cubicBezTo>
                      <a:lnTo>
                        <a:pt x="1535867" y="658117"/>
                      </a:lnTo>
                      <a:lnTo>
                        <a:pt x="1343267" y="1564225"/>
                      </a:lnTo>
                      <a:lnTo>
                        <a:pt x="1170981" y="1537931"/>
                      </a:lnTo>
                      <a:cubicBezTo>
                        <a:pt x="1089010" y="1529606"/>
                        <a:pt x="1005837" y="1525342"/>
                        <a:pt x="921669" y="1525342"/>
                      </a:cubicBezTo>
                      <a:cubicBezTo>
                        <a:pt x="753333" y="1525342"/>
                        <a:pt x="588981" y="1542400"/>
                        <a:pt x="430246" y="1574882"/>
                      </a:cubicBezTo>
                      <a:lnTo>
                        <a:pt x="369415" y="1590523"/>
                      </a:lnTo>
                      <a:lnTo>
                        <a:pt x="0" y="108880"/>
                      </a:lnTo>
                      <a:lnTo>
                        <a:pt x="122837" y="80529"/>
                      </a:lnTo>
                      <a:cubicBezTo>
                        <a:pt x="380868" y="27729"/>
                        <a:pt x="648031" y="0"/>
                        <a:pt x="92167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 name="Group 3">
                <a:extLst>
                  <a:ext uri="{FF2B5EF4-FFF2-40B4-BE49-F238E27FC236}">
                    <a16:creationId xmlns:a16="http://schemas.microsoft.com/office/drawing/2014/main" id="{F56487D0-EF71-4DC5-8DCA-DD9540FFEB12}"/>
                  </a:ext>
                </a:extLst>
              </p:cNvPr>
              <p:cNvGrpSpPr/>
              <p:nvPr/>
            </p:nvGrpSpPr>
            <p:grpSpPr>
              <a:xfrm>
                <a:off x="6607708" y="1541636"/>
                <a:ext cx="1812585" cy="1887185"/>
                <a:chOff x="6607708" y="1541636"/>
                <a:chExt cx="1812585" cy="1887185"/>
              </a:xfrm>
              <a:solidFill>
                <a:srgbClr val="0045D0"/>
              </a:solidFill>
            </p:grpSpPr>
            <p:sp>
              <p:nvSpPr>
                <p:cNvPr id="37" name="Freeform: Shape 36">
                  <a:extLst>
                    <a:ext uri="{FF2B5EF4-FFF2-40B4-BE49-F238E27FC236}">
                      <a16:creationId xmlns:a16="http://schemas.microsoft.com/office/drawing/2014/main" id="{79C321CC-C646-477E-9ECD-6D1032245D5B}"/>
                    </a:ext>
                  </a:extLst>
                </p:cNvPr>
                <p:cNvSpPr/>
                <p:nvPr/>
              </p:nvSpPr>
              <p:spPr>
                <a:xfrm>
                  <a:off x="7789232" y="1860558"/>
                  <a:ext cx="631061" cy="756407"/>
                </a:xfrm>
                <a:custGeom>
                  <a:avLst/>
                  <a:gdLst>
                    <a:gd name="connsiteX0" fmla="*/ 49527 w 631061"/>
                    <a:gd name="connsiteY0" fmla="*/ 0 h 756407"/>
                    <a:gd name="connsiteX1" fmla="*/ 238094 w 631061"/>
                    <a:gd name="connsiteY1" fmla="*/ 95124 h 756407"/>
                    <a:gd name="connsiteX2" fmla="*/ 522936 w 631061"/>
                    <a:gd name="connsiteY2" fmla="*/ 270538 h 756407"/>
                    <a:gd name="connsiteX3" fmla="*/ 631061 w 631061"/>
                    <a:gd name="connsiteY3" fmla="*/ 351392 h 756407"/>
                    <a:gd name="connsiteX4" fmla="*/ 325861 w 631061"/>
                    <a:gd name="connsiteY4" fmla="*/ 756407 h 756407"/>
                    <a:gd name="connsiteX5" fmla="*/ 258016 w 631061"/>
                    <a:gd name="connsiteY5" fmla="*/ 719581 h 756407"/>
                    <a:gd name="connsiteX6" fmla="*/ 0 w 631061"/>
                    <a:gd name="connsiteY6" fmla="*/ 234311 h 756407"/>
                    <a:gd name="connsiteX7" fmla="*/ 45989 w 631061"/>
                    <a:gd name="connsiteY7" fmla="*/ 6518 h 756407"/>
                    <a:gd name="connsiteX8" fmla="*/ 49527 w 631061"/>
                    <a:gd name="connsiteY8" fmla="*/ 0 h 756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61" h="756407">
                      <a:moveTo>
                        <a:pt x="49527" y="0"/>
                      </a:moveTo>
                      <a:lnTo>
                        <a:pt x="238094" y="95124"/>
                      </a:lnTo>
                      <a:cubicBezTo>
                        <a:pt x="335658" y="149665"/>
                        <a:pt x="430680" y="208211"/>
                        <a:pt x="522936" y="270538"/>
                      </a:cubicBezTo>
                      <a:lnTo>
                        <a:pt x="631061" y="351392"/>
                      </a:lnTo>
                      <a:lnTo>
                        <a:pt x="325861" y="756407"/>
                      </a:lnTo>
                      <a:lnTo>
                        <a:pt x="258016" y="719581"/>
                      </a:lnTo>
                      <a:cubicBezTo>
                        <a:pt x="102348" y="614414"/>
                        <a:pt x="0" y="436315"/>
                        <a:pt x="0" y="234311"/>
                      </a:cubicBezTo>
                      <a:cubicBezTo>
                        <a:pt x="0" y="153510"/>
                        <a:pt x="16376" y="76533"/>
                        <a:pt x="45989" y="6518"/>
                      </a:cubicBezTo>
                      <a:lnTo>
                        <a:pt x="4952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Shape 37">
                  <a:extLst>
                    <a:ext uri="{FF2B5EF4-FFF2-40B4-BE49-F238E27FC236}">
                      <a16:creationId xmlns:a16="http://schemas.microsoft.com/office/drawing/2014/main" id="{7BD8C29E-84E2-408C-A285-2DEF91F3C743}"/>
                    </a:ext>
                  </a:extLst>
                </p:cNvPr>
                <p:cNvSpPr/>
                <p:nvPr/>
              </p:nvSpPr>
              <p:spPr>
                <a:xfrm>
                  <a:off x="6607708" y="1541636"/>
                  <a:ext cx="1507385" cy="1887185"/>
                </a:xfrm>
                <a:custGeom>
                  <a:avLst/>
                  <a:gdLst>
                    <a:gd name="connsiteX0" fmla="*/ 317265 w 1507385"/>
                    <a:gd name="connsiteY0" fmla="*/ 0 h 1887185"/>
                    <a:gd name="connsiteX1" fmla="*/ 478895 w 1507385"/>
                    <a:gd name="connsiteY1" fmla="*/ 37304 h 1887185"/>
                    <a:gd name="connsiteX2" fmla="*/ 1119519 w 1507385"/>
                    <a:gd name="connsiteY2" fmla="*/ 262659 h 1887185"/>
                    <a:gd name="connsiteX3" fmla="*/ 1231051 w 1507385"/>
                    <a:gd name="connsiteY3" fmla="*/ 318922 h 1887185"/>
                    <a:gd name="connsiteX4" fmla="*/ 1227513 w 1507385"/>
                    <a:gd name="connsiteY4" fmla="*/ 325440 h 1887185"/>
                    <a:gd name="connsiteX5" fmla="*/ 1181524 w 1507385"/>
                    <a:gd name="connsiteY5" fmla="*/ 553233 h 1887185"/>
                    <a:gd name="connsiteX6" fmla="*/ 1439540 w 1507385"/>
                    <a:gd name="connsiteY6" fmla="*/ 1038503 h 1887185"/>
                    <a:gd name="connsiteX7" fmla="*/ 1507385 w 1507385"/>
                    <a:gd name="connsiteY7" fmla="*/ 1075329 h 1887185"/>
                    <a:gd name="connsiteX8" fmla="*/ 895607 w 1507385"/>
                    <a:gd name="connsiteY8" fmla="*/ 1887185 h 1887185"/>
                    <a:gd name="connsiteX9" fmla="*/ 851626 w 1507385"/>
                    <a:gd name="connsiteY9" fmla="*/ 1854297 h 1887185"/>
                    <a:gd name="connsiteX10" fmla="*/ 213399 w 1507385"/>
                    <a:gd name="connsiteY10" fmla="*/ 1547483 h 1887185"/>
                    <a:gd name="connsiteX11" fmla="*/ 0 w 1507385"/>
                    <a:gd name="connsiteY11" fmla="*/ 1492612 h 1887185"/>
                    <a:gd name="connsiteX12" fmla="*/ 317265 w 1507385"/>
                    <a:gd name="connsiteY12" fmla="*/ 0 h 188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7385" h="1887185">
                      <a:moveTo>
                        <a:pt x="317265" y="0"/>
                      </a:moveTo>
                      <a:lnTo>
                        <a:pt x="478895" y="37304"/>
                      </a:lnTo>
                      <a:cubicBezTo>
                        <a:pt x="700531" y="94329"/>
                        <a:pt x="914665" y="170040"/>
                        <a:pt x="1119519" y="262659"/>
                      </a:cubicBezTo>
                      <a:lnTo>
                        <a:pt x="1231051" y="318922"/>
                      </a:lnTo>
                      <a:lnTo>
                        <a:pt x="1227513" y="325440"/>
                      </a:lnTo>
                      <a:cubicBezTo>
                        <a:pt x="1197900" y="395455"/>
                        <a:pt x="1181524" y="472432"/>
                        <a:pt x="1181524" y="553233"/>
                      </a:cubicBezTo>
                      <a:cubicBezTo>
                        <a:pt x="1181524" y="755237"/>
                        <a:pt x="1283872" y="933336"/>
                        <a:pt x="1439540" y="1038503"/>
                      </a:cubicBezTo>
                      <a:lnTo>
                        <a:pt x="1507385" y="1075329"/>
                      </a:lnTo>
                      <a:lnTo>
                        <a:pt x="895607" y="1887185"/>
                      </a:lnTo>
                      <a:lnTo>
                        <a:pt x="851626" y="1854297"/>
                      </a:lnTo>
                      <a:cubicBezTo>
                        <a:pt x="657040" y="1722838"/>
                        <a:pt x="442459" y="1618728"/>
                        <a:pt x="213399" y="1547483"/>
                      </a:cubicBezTo>
                      <a:lnTo>
                        <a:pt x="0" y="1492612"/>
                      </a:lnTo>
                      <a:lnTo>
                        <a:pt x="31726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5" name="Group 4">
                <a:extLst>
                  <a:ext uri="{FF2B5EF4-FFF2-40B4-BE49-F238E27FC236}">
                    <a16:creationId xmlns:a16="http://schemas.microsoft.com/office/drawing/2014/main" id="{0E13D09C-6379-4B99-97E8-005632795416}"/>
                  </a:ext>
                </a:extLst>
              </p:cNvPr>
              <p:cNvGrpSpPr/>
              <p:nvPr/>
            </p:nvGrpSpPr>
            <p:grpSpPr>
              <a:xfrm>
                <a:off x="3650007" y="1584600"/>
                <a:ext cx="1805178" cy="1903359"/>
                <a:chOff x="3650007" y="1584600"/>
                <a:chExt cx="1805178" cy="1903359"/>
              </a:xfrm>
              <a:solidFill>
                <a:srgbClr val="2F74FF"/>
              </a:solidFill>
            </p:grpSpPr>
            <p:sp>
              <p:nvSpPr>
                <p:cNvPr id="35" name="Freeform: Shape 34">
                  <a:extLst>
                    <a:ext uri="{FF2B5EF4-FFF2-40B4-BE49-F238E27FC236}">
                      <a16:creationId xmlns:a16="http://schemas.microsoft.com/office/drawing/2014/main" id="{59B7B269-23F5-4CCB-966A-2D139E609FA2}"/>
                    </a:ext>
                  </a:extLst>
                </p:cNvPr>
                <p:cNvSpPr/>
                <p:nvPr/>
              </p:nvSpPr>
              <p:spPr>
                <a:xfrm>
                  <a:off x="4502752" y="1584600"/>
                  <a:ext cx="713738" cy="556114"/>
                </a:xfrm>
                <a:custGeom>
                  <a:avLst/>
                  <a:gdLst>
                    <a:gd name="connsiteX0" fmla="*/ 582718 w 713738"/>
                    <a:gd name="connsiteY0" fmla="*/ 0 h 556114"/>
                    <a:gd name="connsiteX1" fmla="*/ 713738 w 713738"/>
                    <a:gd name="connsiteY1" fmla="*/ 525491 h 556114"/>
                    <a:gd name="connsiteX2" fmla="*/ 653387 w 713738"/>
                    <a:gd name="connsiteY2" fmla="*/ 544224 h 556114"/>
                    <a:gd name="connsiteX3" fmla="*/ 535446 w 713738"/>
                    <a:gd name="connsiteY3" fmla="*/ 556114 h 556114"/>
                    <a:gd name="connsiteX4" fmla="*/ 50176 w 713738"/>
                    <a:gd name="connsiteY4" fmla="*/ 298098 h 556114"/>
                    <a:gd name="connsiteX5" fmla="*/ 0 w 713738"/>
                    <a:gd name="connsiteY5" fmla="*/ 205657 h 556114"/>
                    <a:gd name="connsiteX6" fmla="*/ 139844 w 713738"/>
                    <a:gd name="connsiteY6" fmla="*/ 144489 h 556114"/>
                    <a:gd name="connsiteX7" fmla="*/ 414553 w 713738"/>
                    <a:gd name="connsiteY7" fmla="*/ 47753 h 556114"/>
                    <a:gd name="connsiteX8" fmla="*/ 582718 w 713738"/>
                    <a:gd name="connsiteY8" fmla="*/ 0 h 55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3738" h="556114">
                      <a:moveTo>
                        <a:pt x="582718" y="0"/>
                      </a:moveTo>
                      <a:lnTo>
                        <a:pt x="713738" y="525491"/>
                      </a:lnTo>
                      <a:lnTo>
                        <a:pt x="653387" y="544224"/>
                      </a:lnTo>
                      <a:cubicBezTo>
                        <a:pt x="615292" y="552020"/>
                        <a:pt x="575847" y="556114"/>
                        <a:pt x="535446" y="556114"/>
                      </a:cubicBezTo>
                      <a:cubicBezTo>
                        <a:pt x="333442" y="556114"/>
                        <a:pt x="155343" y="453766"/>
                        <a:pt x="50176" y="298098"/>
                      </a:cubicBezTo>
                      <a:lnTo>
                        <a:pt x="0" y="205657"/>
                      </a:lnTo>
                      <a:lnTo>
                        <a:pt x="139844" y="144489"/>
                      </a:lnTo>
                      <a:cubicBezTo>
                        <a:pt x="229850" y="108999"/>
                        <a:pt x="321466" y="76706"/>
                        <a:pt x="414553" y="47753"/>
                      </a:cubicBezTo>
                      <a:lnTo>
                        <a:pt x="582718" y="0"/>
                      </a:lnTo>
                      <a:close/>
                    </a:path>
                  </a:pathLst>
                </a:custGeom>
                <a:grpFill/>
                <a:ln>
                  <a:noFill/>
                </a:ln>
                <a:effectLst>
                  <a:innerShdw blurRad="63500" dist="50800" dir="6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Shape 35">
                  <a:extLst>
                    <a:ext uri="{FF2B5EF4-FFF2-40B4-BE49-F238E27FC236}">
                      <a16:creationId xmlns:a16="http://schemas.microsoft.com/office/drawing/2014/main" id="{DED23D26-3BC5-4990-831C-0CF3C914AB38}"/>
                    </a:ext>
                  </a:extLst>
                </p:cNvPr>
                <p:cNvSpPr/>
                <p:nvPr/>
              </p:nvSpPr>
              <p:spPr>
                <a:xfrm>
                  <a:off x="3650007" y="1790257"/>
                  <a:ext cx="1805178" cy="1697702"/>
                </a:xfrm>
                <a:custGeom>
                  <a:avLst/>
                  <a:gdLst>
                    <a:gd name="connsiteX0" fmla="*/ 852745 w 1805178"/>
                    <a:gd name="connsiteY0" fmla="*/ 0 h 1697702"/>
                    <a:gd name="connsiteX1" fmla="*/ 902921 w 1805178"/>
                    <a:gd name="connsiteY1" fmla="*/ 92441 h 1697702"/>
                    <a:gd name="connsiteX2" fmla="*/ 1388191 w 1805178"/>
                    <a:gd name="connsiteY2" fmla="*/ 350457 h 1697702"/>
                    <a:gd name="connsiteX3" fmla="*/ 1506132 w 1805178"/>
                    <a:gd name="connsiteY3" fmla="*/ 338567 h 1697702"/>
                    <a:gd name="connsiteX4" fmla="*/ 1566483 w 1805178"/>
                    <a:gd name="connsiteY4" fmla="*/ 319834 h 1697702"/>
                    <a:gd name="connsiteX5" fmla="*/ 1805178 w 1805178"/>
                    <a:gd name="connsiteY5" fmla="*/ 1277189 h 1697702"/>
                    <a:gd name="connsiteX6" fmla="*/ 1720887 w 1805178"/>
                    <a:gd name="connsiteY6" fmla="*/ 1298862 h 1697702"/>
                    <a:gd name="connsiteX7" fmla="*/ 1082660 w 1805178"/>
                    <a:gd name="connsiteY7" fmla="*/ 1605676 h 1697702"/>
                    <a:gd name="connsiteX8" fmla="*/ 959596 w 1805178"/>
                    <a:gd name="connsiteY8" fmla="*/ 1697702 h 1697702"/>
                    <a:gd name="connsiteX9" fmla="*/ 0 w 1805178"/>
                    <a:gd name="connsiteY9" fmla="*/ 512701 h 1697702"/>
                    <a:gd name="connsiteX10" fmla="*/ 229828 w 1805178"/>
                    <a:gd name="connsiteY10" fmla="*/ 340839 h 1697702"/>
                    <a:gd name="connsiteX11" fmla="*/ 727548 w 1805178"/>
                    <a:gd name="connsiteY11" fmla="*/ 54762 h 1697702"/>
                    <a:gd name="connsiteX12" fmla="*/ 852745 w 1805178"/>
                    <a:gd name="connsiteY12" fmla="*/ 0 h 169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05178" h="1697702">
                      <a:moveTo>
                        <a:pt x="852745" y="0"/>
                      </a:moveTo>
                      <a:lnTo>
                        <a:pt x="902921" y="92441"/>
                      </a:lnTo>
                      <a:cubicBezTo>
                        <a:pt x="1008088" y="248109"/>
                        <a:pt x="1186187" y="350457"/>
                        <a:pt x="1388191" y="350457"/>
                      </a:cubicBezTo>
                      <a:cubicBezTo>
                        <a:pt x="1428592" y="350457"/>
                        <a:pt x="1468037" y="346363"/>
                        <a:pt x="1506132" y="338567"/>
                      </a:cubicBezTo>
                      <a:lnTo>
                        <a:pt x="1566483" y="319834"/>
                      </a:lnTo>
                      <a:lnTo>
                        <a:pt x="1805178" y="1277189"/>
                      </a:lnTo>
                      <a:lnTo>
                        <a:pt x="1720887" y="1298862"/>
                      </a:lnTo>
                      <a:cubicBezTo>
                        <a:pt x="1491827" y="1370107"/>
                        <a:pt x="1277246" y="1474217"/>
                        <a:pt x="1082660" y="1605676"/>
                      </a:cubicBezTo>
                      <a:lnTo>
                        <a:pt x="959596" y="1697702"/>
                      </a:lnTo>
                      <a:lnTo>
                        <a:pt x="0" y="512701"/>
                      </a:lnTo>
                      <a:lnTo>
                        <a:pt x="229828" y="340839"/>
                      </a:lnTo>
                      <a:cubicBezTo>
                        <a:pt x="387982" y="233992"/>
                        <a:pt x="554262" y="138260"/>
                        <a:pt x="727548" y="54762"/>
                      </a:cubicBezTo>
                      <a:lnTo>
                        <a:pt x="852745"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6" name="Group 5">
                <a:extLst>
                  <a:ext uri="{FF2B5EF4-FFF2-40B4-BE49-F238E27FC236}">
                    <a16:creationId xmlns:a16="http://schemas.microsoft.com/office/drawing/2014/main" id="{4BCF9019-E9AB-43C0-B4C4-5CE3C6967E78}"/>
                  </a:ext>
                </a:extLst>
              </p:cNvPr>
              <p:cNvGrpSpPr/>
              <p:nvPr/>
            </p:nvGrpSpPr>
            <p:grpSpPr>
              <a:xfrm>
                <a:off x="7576544" y="2266710"/>
                <a:ext cx="2034547" cy="2012639"/>
                <a:chOff x="7576544" y="2266710"/>
                <a:chExt cx="2034547" cy="2012639"/>
              </a:xfrm>
              <a:solidFill>
                <a:srgbClr val="00339A"/>
              </a:solidFill>
            </p:grpSpPr>
            <p:sp>
              <p:nvSpPr>
                <p:cNvPr id="33" name="Freeform: Shape 32">
                  <a:extLst>
                    <a:ext uri="{FF2B5EF4-FFF2-40B4-BE49-F238E27FC236}">
                      <a16:creationId xmlns:a16="http://schemas.microsoft.com/office/drawing/2014/main" id="{57569DD3-1470-4B5C-A6D4-C5ABE06C6A1A}"/>
                    </a:ext>
                  </a:extLst>
                </p:cNvPr>
                <p:cNvSpPr/>
                <p:nvPr/>
              </p:nvSpPr>
              <p:spPr>
                <a:xfrm>
                  <a:off x="8980076" y="3022430"/>
                  <a:ext cx="631015" cy="829888"/>
                </a:xfrm>
                <a:custGeom>
                  <a:avLst/>
                  <a:gdLst>
                    <a:gd name="connsiteX0" fmla="*/ 268647 w 631015"/>
                    <a:gd name="connsiteY0" fmla="*/ 0 h 829888"/>
                    <a:gd name="connsiteX1" fmla="*/ 402724 w 631015"/>
                    <a:gd name="connsiteY1" fmla="*/ 179298 h 829888"/>
                    <a:gd name="connsiteX2" fmla="*/ 601267 w 631015"/>
                    <a:gd name="connsiteY2" fmla="*/ 506109 h 829888"/>
                    <a:gd name="connsiteX3" fmla="*/ 631015 w 631015"/>
                    <a:gd name="connsiteY3" fmla="*/ 564191 h 829888"/>
                    <a:gd name="connsiteX4" fmla="*/ 109556 w 631015"/>
                    <a:gd name="connsiteY4" fmla="*/ 829888 h 829888"/>
                    <a:gd name="connsiteX5" fmla="*/ 99946 w 631015"/>
                    <a:gd name="connsiteY5" fmla="*/ 818240 h 829888"/>
                    <a:gd name="connsiteX6" fmla="*/ 0 w 631015"/>
                    <a:gd name="connsiteY6" fmla="*/ 491040 h 829888"/>
                    <a:gd name="connsiteX7" fmla="*/ 258016 w 631015"/>
                    <a:gd name="connsiteY7" fmla="*/ 5770 h 829888"/>
                    <a:gd name="connsiteX8" fmla="*/ 268647 w 631015"/>
                    <a:gd name="connsiteY8" fmla="*/ 0 h 82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1015" h="829888">
                      <a:moveTo>
                        <a:pt x="268647" y="0"/>
                      </a:moveTo>
                      <a:lnTo>
                        <a:pt x="402724" y="179298"/>
                      </a:lnTo>
                      <a:cubicBezTo>
                        <a:pt x="473956" y="284734"/>
                        <a:pt x="540247" y="393782"/>
                        <a:pt x="601267" y="506109"/>
                      </a:cubicBezTo>
                      <a:lnTo>
                        <a:pt x="631015" y="564191"/>
                      </a:lnTo>
                      <a:lnTo>
                        <a:pt x="109556" y="829888"/>
                      </a:lnTo>
                      <a:lnTo>
                        <a:pt x="99946" y="818240"/>
                      </a:lnTo>
                      <a:cubicBezTo>
                        <a:pt x="36845" y="724839"/>
                        <a:pt x="0" y="612242"/>
                        <a:pt x="0" y="491040"/>
                      </a:cubicBezTo>
                      <a:cubicBezTo>
                        <a:pt x="0" y="289036"/>
                        <a:pt x="102348" y="110937"/>
                        <a:pt x="258016" y="5770"/>
                      </a:cubicBezTo>
                      <a:lnTo>
                        <a:pt x="268647" y="0"/>
                      </a:lnTo>
                      <a:close/>
                    </a:path>
                  </a:pathLst>
                </a:custGeom>
                <a:grp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Shape 33">
                  <a:extLst>
                    <a:ext uri="{FF2B5EF4-FFF2-40B4-BE49-F238E27FC236}">
                      <a16:creationId xmlns:a16="http://schemas.microsoft.com/office/drawing/2014/main" id="{E56493EC-2123-43E5-A007-D469A06A0F4E}"/>
                    </a:ext>
                  </a:extLst>
                </p:cNvPr>
                <p:cNvSpPr/>
                <p:nvPr/>
              </p:nvSpPr>
              <p:spPr>
                <a:xfrm>
                  <a:off x="7576544" y="2266710"/>
                  <a:ext cx="1672178" cy="2012639"/>
                </a:xfrm>
                <a:custGeom>
                  <a:avLst/>
                  <a:gdLst>
                    <a:gd name="connsiteX0" fmla="*/ 916978 w 1672178"/>
                    <a:gd name="connsiteY0" fmla="*/ 0 h 2012639"/>
                    <a:gd name="connsiteX1" fmla="*/ 1040766 w 1672178"/>
                    <a:gd name="connsiteY1" fmla="*/ 92567 h 2012639"/>
                    <a:gd name="connsiteX2" fmla="*/ 1578074 w 1672178"/>
                    <a:gd name="connsiteY2" fmla="*/ 629875 h 2012639"/>
                    <a:gd name="connsiteX3" fmla="*/ 1672178 w 1672178"/>
                    <a:gd name="connsiteY3" fmla="*/ 755720 h 2012639"/>
                    <a:gd name="connsiteX4" fmla="*/ 1661547 w 1672178"/>
                    <a:gd name="connsiteY4" fmla="*/ 761490 h 2012639"/>
                    <a:gd name="connsiteX5" fmla="*/ 1403531 w 1672178"/>
                    <a:gd name="connsiteY5" fmla="*/ 1246760 h 2012639"/>
                    <a:gd name="connsiteX6" fmla="*/ 1503477 w 1672178"/>
                    <a:gd name="connsiteY6" fmla="*/ 1573960 h 2012639"/>
                    <a:gd name="connsiteX7" fmla="*/ 1513087 w 1672178"/>
                    <a:gd name="connsiteY7" fmla="*/ 1585608 h 2012639"/>
                    <a:gd name="connsiteX8" fmla="*/ 674991 w 1672178"/>
                    <a:gd name="connsiteY8" fmla="*/ 2012639 h 2012639"/>
                    <a:gd name="connsiteX9" fmla="*/ 663554 w 1672178"/>
                    <a:gd name="connsiteY9" fmla="*/ 1988897 h 2012639"/>
                    <a:gd name="connsiteX10" fmla="*/ 70505 w 1672178"/>
                    <a:gd name="connsiteY10" fmla="*/ 1269595 h 2012639"/>
                    <a:gd name="connsiteX11" fmla="*/ 0 w 1672178"/>
                    <a:gd name="connsiteY11" fmla="*/ 1216872 h 2012639"/>
                    <a:gd name="connsiteX12" fmla="*/ 916978 w 1672178"/>
                    <a:gd name="connsiteY12" fmla="*/ 0 h 2012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72178" h="2012639">
                      <a:moveTo>
                        <a:pt x="916978" y="0"/>
                      </a:moveTo>
                      <a:lnTo>
                        <a:pt x="1040766" y="92567"/>
                      </a:lnTo>
                      <a:cubicBezTo>
                        <a:pt x="1236528" y="254125"/>
                        <a:pt x="1416517" y="434113"/>
                        <a:pt x="1578074" y="629875"/>
                      </a:cubicBezTo>
                      <a:lnTo>
                        <a:pt x="1672178" y="755720"/>
                      </a:lnTo>
                      <a:lnTo>
                        <a:pt x="1661547" y="761490"/>
                      </a:lnTo>
                      <a:cubicBezTo>
                        <a:pt x="1505879" y="866657"/>
                        <a:pt x="1403531" y="1044756"/>
                        <a:pt x="1403531" y="1246760"/>
                      </a:cubicBezTo>
                      <a:cubicBezTo>
                        <a:pt x="1403531" y="1367962"/>
                        <a:pt x="1440376" y="1480559"/>
                        <a:pt x="1503477" y="1573960"/>
                      </a:cubicBezTo>
                      <a:lnTo>
                        <a:pt x="1513087" y="1585608"/>
                      </a:lnTo>
                      <a:lnTo>
                        <a:pt x="674991" y="2012639"/>
                      </a:lnTo>
                      <a:lnTo>
                        <a:pt x="663554" y="1988897"/>
                      </a:lnTo>
                      <a:cubicBezTo>
                        <a:pt x="513403" y="1712493"/>
                        <a:pt x="311362" y="1468368"/>
                        <a:pt x="70505" y="1269595"/>
                      </a:cubicBezTo>
                      <a:lnTo>
                        <a:pt x="0" y="1216872"/>
                      </a:lnTo>
                      <a:lnTo>
                        <a:pt x="9169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7" name="Group 6">
                <a:extLst>
                  <a:ext uri="{FF2B5EF4-FFF2-40B4-BE49-F238E27FC236}">
                    <a16:creationId xmlns:a16="http://schemas.microsoft.com/office/drawing/2014/main" id="{FD560024-8396-496A-8D67-2067D0047A0A}"/>
                  </a:ext>
                </a:extLst>
              </p:cNvPr>
              <p:cNvGrpSpPr/>
              <p:nvPr/>
            </p:nvGrpSpPr>
            <p:grpSpPr>
              <a:xfrm>
                <a:off x="2532626" y="2357759"/>
                <a:ext cx="2004340" cy="1968979"/>
                <a:chOff x="2532626" y="2357759"/>
                <a:chExt cx="2004340" cy="1968979"/>
              </a:xfrm>
              <a:solidFill>
                <a:srgbClr val="6598FF"/>
              </a:solidFill>
            </p:grpSpPr>
            <p:sp>
              <p:nvSpPr>
                <p:cNvPr id="31" name="Freeform: Shape 30">
                  <a:extLst>
                    <a:ext uri="{FF2B5EF4-FFF2-40B4-BE49-F238E27FC236}">
                      <a16:creationId xmlns:a16="http://schemas.microsoft.com/office/drawing/2014/main" id="{682E8A74-FAD2-4DB7-B4BC-9D9DBC92542F}"/>
                    </a:ext>
                  </a:extLst>
                </p:cNvPr>
                <p:cNvSpPr/>
                <p:nvPr/>
              </p:nvSpPr>
              <p:spPr>
                <a:xfrm>
                  <a:off x="3158167" y="2357759"/>
                  <a:ext cx="816680" cy="622963"/>
                </a:xfrm>
                <a:custGeom>
                  <a:avLst/>
                  <a:gdLst>
                    <a:gd name="connsiteX0" fmla="*/ 418554 w 816680"/>
                    <a:gd name="connsiteY0" fmla="*/ 0 h 622963"/>
                    <a:gd name="connsiteX1" fmla="*/ 816680 w 816680"/>
                    <a:gd name="connsiteY1" fmla="*/ 491644 h 622963"/>
                    <a:gd name="connsiteX2" fmla="*/ 778655 w 816680"/>
                    <a:gd name="connsiteY2" fmla="*/ 523017 h 622963"/>
                    <a:gd name="connsiteX3" fmla="*/ 451455 w 816680"/>
                    <a:gd name="connsiteY3" fmla="*/ 622963 h 622963"/>
                    <a:gd name="connsiteX4" fmla="*/ 37645 w 816680"/>
                    <a:gd name="connsiteY4" fmla="*/ 451557 h 622963"/>
                    <a:gd name="connsiteX5" fmla="*/ 0 w 816680"/>
                    <a:gd name="connsiteY5" fmla="*/ 405931 h 622963"/>
                    <a:gd name="connsiteX6" fmla="*/ 135044 w 816680"/>
                    <a:gd name="connsiteY6" fmla="*/ 257345 h 622963"/>
                    <a:gd name="connsiteX7" fmla="*/ 416524 w 816680"/>
                    <a:gd name="connsiteY7" fmla="*/ 1518 h 622963"/>
                    <a:gd name="connsiteX8" fmla="*/ 418554 w 816680"/>
                    <a:gd name="connsiteY8" fmla="*/ 0 h 62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680" h="622963">
                      <a:moveTo>
                        <a:pt x="418554" y="0"/>
                      </a:moveTo>
                      <a:lnTo>
                        <a:pt x="816680" y="491644"/>
                      </a:lnTo>
                      <a:lnTo>
                        <a:pt x="778655" y="523017"/>
                      </a:lnTo>
                      <a:cubicBezTo>
                        <a:pt x="685254" y="586118"/>
                        <a:pt x="572657" y="622963"/>
                        <a:pt x="451455" y="622963"/>
                      </a:cubicBezTo>
                      <a:cubicBezTo>
                        <a:pt x="289852" y="622963"/>
                        <a:pt x="143548" y="557461"/>
                        <a:pt x="37645" y="451557"/>
                      </a:cubicBezTo>
                      <a:lnTo>
                        <a:pt x="0" y="405931"/>
                      </a:lnTo>
                      <a:lnTo>
                        <a:pt x="135044" y="257345"/>
                      </a:lnTo>
                      <a:cubicBezTo>
                        <a:pt x="224706" y="167683"/>
                        <a:pt x="318643" y="82297"/>
                        <a:pt x="416524" y="1518"/>
                      </a:cubicBezTo>
                      <a:lnTo>
                        <a:pt x="418554" y="0"/>
                      </a:lnTo>
                      <a:close/>
                    </a:path>
                  </a:pathLst>
                </a:custGeom>
                <a:gr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Shape 31">
                  <a:extLst>
                    <a:ext uri="{FF2B5EF4-FFF2-40B4-BE49-F238E27FC236}">
                      <a16:creationId xmlns:a16="http://schemas.microsoft.com/office/drawing/2014/main" id="{3DD1F7FD-BC61-4D7B-91E5-24F418A69EFF}"/>
                    </a:ext>
                  </a:extLst>
                </p:cNvPr>
                <p:cNvSpPr/>
                <p:nvPr/>
              </p:nvSpPr>
              <p:spPr>
                <a:xfrm>
                  <a:off x="2532626" y="2763690"/>
                  <a:ext cx="2004340" cy="1563048"/>
                </a:xfrm>
                <a:custGeom>
                  <a:avLst/>
                  <a:gdLst>
                    <a:gd name="connsiteX0" fmla="*/ 625541 w 2004340"/>
                    <a:gd name="connsiteY0" fmla="*/ 0 h 1563048"/>
                    <a:gd name="connsiteX1" fmla="*/ 663186 w 2004340"/>
                    <a:gd name="connsiteY1" fmla="*/ 45626 h 1563048"/>
                    <a:gd name="connsiteX2" fmla="*/ 1076996 w 2004340"/>
                    <a:gd name="connsiteY2" fmla="*/ 217032 h 1563048"/>
                    <a:gd name="connsiteX3" fmla="*/ 1404196 w 2004340"/>
                    <a:gd name="connsiteY3" fmla="*/ 117086 h 1563048"/>
                    <a:gd name="connsiteX4" fmla="*/ 1442221 w 2004340"/>
                    <a:gd name="connsiteY4" fmla="*/ 85713 h 1563048"/>
                    <a:gd name="connsiteX5" fmla="*/ 2004340 w 2004340"/>
                    <a:gd name="connsiteY5" fmla="*/ 779872 h 1563048"/>
                    <a:gd name="connsiteX6" fmla="*/ 1839165 w 2004340"/>
                    <a:gd name="connsiteY6" fmla="*/ 929994 h 1563048"/>
                    <a:gd name="connsiteX7" fmla="*/ 1419276 w 2004340"/>
                    <a:gd name="connsiteY7" fmla="*/ 1491917 h 1563048"/>
                    <a:gd name="connsiteX8" fmla="*/ 1385011 w 2004340"/>
                    <a:gd name="connsiteY8" fmla="*/ 1563048 h 1563048"/>
                    <a:gd name="connsiteX9" fmla="*/ 0 w 2004340"/>
                    <a:gd name="connsiteY9" fmla="*/ 917207 h 1563048"/>
                    <a:gd name="connsiteX10" fmla="*/ 78033 w 2004340"/>
                    <a:gd name="connsiteY10" fmla="*/ 764849 h 1563048"/>
                    <a:gd name="connsiteX11" fmla="*/ 504758 w 2004340"/>
                    <a:gd name="connsiteY11" fmla="*/ 132895 h 1563048"/>
                    <a:gd name="connsiteX12" fmla="*/ 625541 w 2004340"/>
                    <a:gd name="connsiteY12" fmla="*/ 0 h 1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4340" h="1563048">
                      <a:moveTo>
                        <a:pt x="625541" y="0"/>
                      </a:moveTo>
                      <a:lnTo>
                        <a:pt x="663186" y="45626"/>
                      </a:lnTo>
                      <a:cubicBezTo>
                        <a:pt x="769089" y="151530"/>
                        <a:pt x="915393" y="217032"/>
                        <a:pt x="1076996" y="217032"/>
                      </a:cubicBezTo>
                      <a:cubicBezTo>
                        <a:pt x="1198198" y="217032"/>
                        <a:pt x="1310795" y="180187"/>
                        <a:pt x="1404196" y="117086"/>
                      </a:cubicBezTo>
                      <a:lnTo>
                        <a:pt x="1442221" y="85713"/>
                      </a:lnTo>
                      <a:lnTo>
                        <a:pt x="2004340" y="779872"/>
                      </a:lnTo>
                      <a:lnTo>
                        <a:pt x="1839165" y="929994"/>
                      </a:lnTo>
                      <a:cubicBezTo>
                        <a:pt x="1673691" y="1095468"/>
                        <a:pt x="1531890" y="1284614"/>
                        <a:pt x="1419276" y="1491917"/>
                      </a:cubicBezTo>
                      <a:lnTo>
                        <a:pt x="1385011" y="1563048"/>
                      </a:lnTo>
                      <a:lnTo>
                        <a:pt x="0" y="917207"/>
                      </a:lnTo>
                      <a:lnTo>
                        <a:pt x="78033" y="764849"/>
                      </a:lnTo>
                      <a:cubicBezTo>
                        <a:pt x="200073" y="540195"/>
                        <a:pt x="343200" y="328658"/>
                        <a:pt x="504758" y="132895"/>
                      </a:cubicBezTo>
                      <a:lnTo>
                        <a:pt x="625541"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8" name="Group 7">
                <a:extLst>
                  <a:ext uri="{FF2B5EF4-FFF2-40B4-BE49-F238E27FC236}">
                    <a16:creationId xmlns:a16="http://schemas.microsoft.com/office/drawing/2014/main" id="{4E4BAEF8-8B82-46A5-B914-9B7CA962007C}"/>
                  </a:ext>
                </a:extLst>
              </p:cNvPr>
              <p:cNvGrpSpPr/>
              <p:nvPr/>
            </p:nvGrpSpPr>
            <p:grpSpPr>
              <a:xfrm>
                <a:off x="8291230" y="3668007"/>
                <a:ext cx="1768513" cy="1749887"/>
                <a:chOff x="8291230" y="3668007"/>
                <a:chExt cx="1768513" cy="1749887"/>
              </a:xfrm>
            </p:grpSpPr>
            <p:sp>
              <p:nvSpPr>
                <p:cNvPr id="29" name="Freeform: Shape 28">
                  <a:extLst>
                    <a:ext uri="{FF2B5EF4-FFF2-40B4-BE49-F238E27FC236}">
                      <a16:creationId xmlns:a16="http://schemas.microsoft.com/office/drawing/2014/main" id="{3A220819-9679-4E25-A5A9-A907FA90A9CC}"/>
                    </a:ext>
                  </a:extLst>
                </p:cNvPr>
                <p:cNvSpPr/>
                <p:nvPr/>
              </p:nvSpPr>
              <p:spPr>
                <a:xfrm>
                  <a:off x="9512075" y="4874109"/>
                  <a:ext cx="547668" cy="543785"/>
                </a:xfrm>
                <a:custGeom>
                  <a:avLst/>
                  <a:gdLst>
                    <a:gd name="connsiteX0" fmla="*/ 509137 w 547668"/>
                    <a:gd name="connsiteY0" fmla="*/ 0 h 543785"/>
                    <a:gd name="connsiteX1" fmla="*/ 521820 w 547668"/>
                    <a:gd name="connsiteY1" fmla="*/ 88639 h 543785"/>
                    <a:gd name="connsiteX2" fmla="*/ 547668 w 547668"/>
                    <a:gd name="connsiteY2" fmla="*/ 543785 h 543785"/>
                    <a:gd name="connsiteX3" fmla="*/ 0 w 547668"/>
                    <a:gd name="connsiteY3" fmla="*/ 543785 h 543785"/>
                    <a:gd name="connsiteX4" fmla="*/ 8451 w 547668"/>
                    <a:gd name="connsiteY4" fmla="*/ 459952 h 543785"/>
                    <a:gd name="connsiteX5" fmla="*/ 463836 w 547668"/>
                    <a:gd name="connsiteY5" fmla="*/ 4567 h 543785"/>
                    <a:gd name="connsiteX6" fmla="*/ 509137 w 547668"/>
                    <a:gd name="connsiteY6" fmla="*/ 0 h 54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7668" h="543785">
                      <a:moveTo>
                        <a:pt x="509137" y="0"/>
                      </a:moveTo>
                      <a:lnTo>
                        <a:pt x="521820" y="88639"/>
                      </a:lnTo>
                      <a:cubicBezTo>
                        <a:pt x="538895" y="237990"/>
                        <a:pt x="547668" y="389863"/>
                        <a:pt x="547668" y="543785"/>
                      </a:cubicBezTo>
                      <a:lnTo>
                        <a:pt x="0" y="543785"/>
                      </a:lnTo>
                      <a:lnTo>
                        <a:pt x="8451" y="459952"/>
                      </a:lnTo>
                      <a:cubicBezTo>
                        <a:pt x="55224" y="231375"/>
                        <a:pt x="235259" y="51340"/>
                        <a:pt x="463836" y="4567"/>
                      </a:cubicBezTo>
                      <a:lnTo>
                        <a:pt x="509137" y="0"/>
                      </a:lnTo>
                      <a:close/>
                    </a:path>
                  </a:pathLst>
                </a:custGeom>
                <a:solidFill>
                  <a:srgbClr val="002060"/>
                </a:solidFill>
                <a:ln>
                  <a:noFill/>
                </a:ln>
                <a:effectLst>
                  <a:innerShdw blurRad="63500" dist="50800" dir="13200000">
                    <a:prstClr val="black">
                      <a:alpha val="50000"/>
                    </a:prstClr>
                  </a:innerShdw>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Freeform: Shape 29">
                  <a:extLst>
                    <a:ext uri="{FF2B5EF4-FFF2-40B4-BE49-F238E27FC236}">
                      <a16:creationId xmlns:a16="http://schemas.microsoft.com/office/drawing/2014/main" id="{5972E845-54D5-43C7-8C34-146FCCDF8E01}"/>
                    </a:ext>
                  </a:extLst>
                </p:cNvPr>
                <p:cNvSpPr/>
                <p:nvPr/>
              </p:nvSpPr>
              <p:spPr>
                <a:xfrm>
                  <a:off x="8291230" y="3668007"/>
                  <a:ext cx="1729983" cy="1749887"/>
                </a:xfrm>
                <a:custGeom>
                  <a:avLst/>
                  <a:gdLst>
                    <a:gd name="connsiteX0" fmla="*/ 1361543 w 1729983"/>
                    <a:gd name="connsiteY0" fmla="*/ 0 h 1749887"/>
                    <a:gd name="connsiteX1" fmla="*/ 1377646 w 1729983"/>
                    <a:gd name="connsiteY1" fmla="*/ 31440 h 1749887"/>
                    <a:gd name="connsiteX2" fmla="*/ 1710889 w 1729983"/>
                    <a:gd name="connsiteY2" fmla="*/ 1072665 h 1749887"/>
                    <a:gd name="connsiteX3" fmla="*/ 1729983 w 1729983"/>
                    <a:gd name="connsiteY3" fmla="*/ 1206102 h 1749887"/>
                    <a:gd name="connsiteX4" fmla="*/ 1684682 w 1729983"/>
                    <a:gd name="connsiteY4" fmla="*/ 1210669 h 1749887"/>
                    <a:gd name="connsiteX5" fmla="*/ 1229297 w 1729983"/>
                    <a:gd name="connsiteY5" fmla="*/ 1666054 h 1749887"/>
                    <a:gd name="connsiteX6" fmla="*/ 1220846 w 1729983"/>
                    <a:gd name="connsiteY6" fmla="*/ 1749887 h 1749887"/>
                    <a:gd name="connsiteX7" fmla="*/ 243171 w 1729983"/>
                    <a:gd name="connsiteY7" fmla="*/ 1749887 h 1749887"/>
                    <a:gd name="connsiteX8" fmla="*/ 243171 w 1729983"/>
                    <a:gd name="connsiteY8" fmla="*/ 1749886 h 1749887"/>
                    <a:gd name="connsiteX9" fmla="*/ 51549 w 1729983"/>
                    <a:gd name="connsiteY9" fmla="*/ 800751 h 1749887"/>
                    <a:gd name="connsiteX10" fmla="*/ 0 w 1729983"/>
                    <a:gd name="connsiteY10" fmla="*/ 693742 h 1749887"/>
                    <a:gd name="connsiteX11" fmla="*/ 1361543 w 1729983"/>
                    <a:gd name="connsiteY11" fmla="*/ 0 h 174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983" h="1749887">
                      <a:moveTo>
                        <a:pt x="1361543" y="0"/>
                      </a:moveTo>
                      <a:lnTo>
                        <a:pt x="1377646" y="31440"/>
                      </a:lnTo>
                      <a:cubicBezTo>
                        <a:pt x="1534203" y="356351"/>
                        <a:pt x="1647747" y="705888"/>
                        <a:pt x="1710889" y="1072665"/>
                      </a:cubicBezTo>
                      <a:lnTo>
                        <a:pt x="1729983" y="1206102"/>
                      </a:lnTo>
                      <a:lnTo>
                        <a:pt x="1684682" y="1210669"/>
                      </a:lnTo>
                      <a:cubicBezTo>
                        <a:pt x="1456105" y="1257442"/>
                        <a:pt x="1276070" y="1437477"/>
                        <a:pt x="1229297" y="1666054"/>
                      </a:cubicBezTo>
                      <a:lnTo>
                        <a:pt x="1220846" y="1749887"/>
                      </a:lnTo>
                      <a:lnTo>
                        <a:pt x="243171" y="1749887"/>
                      </a:lnTo>
                      <a:lnTo>
                        <a:pt x="243171" y="1749886"/>
                      </a:lnTo>
                      <a:cubicBezTo>
                        <a:pt x="243171" y="1413213"/>
                        <a:pt x="174939" y="1092477"/>
                        <a:pt x="51549" y="800751"/>
                      </a:cubicBezTo>
                      <a:lnTo>
                        <a:pt x="0" y="693742"/>
                      </a:lnTo>
                      <a:lnTo>
                        <a:pt x="1361543" y="0"/>
                      </a:lnTo>
                      <a:close/>
                    </a:path>
                  </a:pathLst>
                </a:custGeom>
                <a:solidFill>
                  <a:srgbClr val="002060"/>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9" name="Group 8">
                <a:extLst>
                  <a:ext uri="{FF2B5EF4-FFF2-40B4-BE49-F238E27FC236}">
                    <a16:creationId xmlns:a16="http://schemas.microsoft.com/office/drawing/2014/main" id="{F64AA9D3-3575-4B7E-BB0F-004AFDDF8664}"/>
                  </a:ext>
                </a:extLst>
              </p:cNvPr>
              <p:cNvGrpSpPr/>
              <p:nvPr/>
            </p:nvGrpSpPr>
            <p:grpSpPr>
              <a:xfrm>
                <a:off x="2132257" y="3763795"/>
                <a:ext cx="1745692" cy="1654100"/>
                <a:chOff x="2132257" y="3763795"/>
                <a:chExt cx="1745692" cy="1654100"/>
              </a:xfrm>
            </p:grpSpPr>
            <p:sp>
              <p:nvSpPr>
                <p:cNvPr id="27" name="Freeform: Shape 26">
                  <a:extLst>
                    <a:ext uri="{FF2B5EF4-FFF2-40B4-BE49-F238E27FC236}">
                      <a16:creationId xmlns:a16="http://schemas.microsoft.com/office/drawing/2014/main" id="{08A0E21E-3CE3-4D20-B8D4-3833F9BECE3D}"/>
                    </a:ext>
                  </a:extLst>
                </p:cNvPr>
                <p:cNvSpPr/>
                <p:nvPr/>
              </p:nvSpPr>
              <p:spPr>
                <a:xfrm>
                  <a:off x="2294697" y="3763795"/>
                  <a:ext cx="756870" cy="582731"/>
                </a:xfrm>
                <a:custGeom>
                  <a:avLst/>
                  <a:gdLst>
                    <a:gd name="connsiteX0" fmla="*/ 199338 w 756870"/>
                    <a:gd name="connsiteY0" fmla="*/ 0 h 582731"/>
                    <a:gd name="connsiteX1" fmla="*/ 756870 w 756870"/>
                    <a:gd name="connsiteY1" fmla="*/ 259981 h 582731"/>
                    <a:gd name="connsiteX2" fmla="*/ 721139 w 756870"/>
                    <a:gd name="connsiteY2" fmla="*/ 325810 h 582731"/>
                    <a:gd name="connsiteX3" fmla="*/ 237929 w 756870"/>
                    <a:gd name="connsiteY3" fmla="*/ 582731 h 582731"/>
                    <a:gd name="connsiteX4" fmla="*/ 11104 w 756870"/>
                    <a:gd name="connsiteY4" fmla="*/ 536937 h 582731"/>
                    <a:gd name="connsiteX5" fmla="*/ 0 w 756870"/>
                    <a:gd name="connsiteY5" fmla="*/ 530910 h 582731"/>
                    <a:gd name="connsiteX6" fmla="*/ 15762 w 756870"/>
                    <a:gd name="connsiteY6" fmla="*/ 475404 h 582731"/>
                    <a:gd name="connsiteX7" fmla="*/ 149051 w 756870"/>
                    <a:gd name="connsiteY7" fmla="*/ 111232 h 582731"/>
                    <a:gd name="connsiteX8" fmla="*/ 199338 w 756870"/>
                    <a:gd name="connsiteY8" fmla="*/ 0 h 58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6870" h="582731">
                      <a:moveTo>
                        <a:pt x="199338" y="0"/>
                      </a:moveTo>
                      <a:lnTo>
                        <a:pt x="756870" y="259981"/>
                      </a:lnTo>
                      <a:lnTo>
                        <a:pt x="721139" y="325810"/>
                      </a:lnTo>
                      <a:cubicBezTo>
                        <a:pt x="616418" y="480818"/>
                        <a:pt x="439075" y="582731"/>
                        <a:pt x="237929" y="582731"/>
                      </a:cubicBezTo>
                      <a:cubicBezTo>
                        <a:pt x="157471" y="582731"/>
                        <a:pt x="80821" y="566425"/>
                        <a:pt x="11104" y="536937"/>
                      </a:cubicBezTo>
                      <a:lnTo>
                        <a:pt x="0" y="530910"/>
                      </a:lnTo>
                      <a:lnTo>
                        <a:pt x="15762" y="475404"/>
                      </a:lnTo>
                      <a:cubicBezTo>
                        <a:pt x="54367" y="351287"/>
                        <a:pt x="98907" y="229786"/>
                        <a:pt x="149051" y="111232"/>
                      </a:cubicBezTo>
                      <a:lnTo>
                        <a:pt x="199338" y="0"/>
                      </a:lnTo>
                      <a:close/>
                    </a:path>
                  </a:pathLst>
                </a:custGeom>
                <a:solidFill>
                  <a:srgbClr val="9FBFFF"/>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Shape 27">
                  <a:extLst>
                    <a:ext uri="{FF2B5EF4-FFF2-40B4-BE49-F238E27FC236}">
                      <a16:creationId xmlns:a16="http://schemas.microsoft.com/office/drawing/2014/main" id="{A3DB5780-DA33-4F43-BEAC-EE50B4DA7FA4}"/>
                    </a:ext>
                  </a:extLst>
                </p:cNvPr>
                <p:cNvSpPr/>
                <p:nvPr/>
              </p:nvSpPr>
              <p:spPr>
                <a:xfrm>
                  <a:off x="2132257" y="4023776"/>
                  <a:ext cx="1745692" cy="1394119"/>
                </a:xfrm>
                <a:custGeom>
                  <a:avLst/>
                  <a:gdLst>
                    <a:gd name="connsiteX0" fmla="*/ 919310 w 1745692"/>
                    <a:gd name="connsiteY0" fmla="*/ 0 h 1394119"/>
                    <a:gd name="connsiteX1" fmla="*/ 1745692 w 1745692"/>
                    <a:gd name="connsiteY1" fmla="*/ 385349 h 1394119"/>
                    <a:gd name="connsiteX2" fmla="*/ 1716965 w 1745692"/>
                    <a:gd name="connsiteY2" fmla="*/ 444983 h 1394119"/>
                    <a:gd name="connsiteX3" fmla="*/ 1525343 w 1745692"/>
                    <a:gd name="connsiteY3" fmla="*/ 1394118 h 1394119"/>
                    <a:gd name="connsiteX4" fmla="*/ 1525343 w 1745692"/>
                    <a:gd name="connsiteY4" fmla="*/ 1394119 h 1394119"/>
                    <a:gd name="connsiteX5" fmla="*/ 0 w 1745692"/>
                    <a:gd name="connsiteY5" fmla="*/ 1394119 h 1394119"/>
                    <a:gd name="connsiteX6" fmla="*/ 124789 w 1745692"/>
                    <a:gd name="connsiteY6" fmla="*/ 403518 h 1394119"/>
                    <a:gd name="connsiteX7" fmla="*/ 162440 w 1745692"/>
                    <a:gd name="connsiteY7" fmla="*/ 270929 h 1394119"/>
                    <a:gd name="connsiteX8" fmla="*/ 173544 w 1745692"/>
                    <a:gd name="connsiteY8" fmla="*/ 276956 h 1394119"/>
                    <a:gd name="connsiteX9" fmla="*/ 400369 w 1745692"/>
                    <a:gd name="connsiteY9" fmla="*/ 322750 h 1394119"/>
                    <a:gd name="connsiteX10" fmla="*/ 883579 w 1745692"/>
                    <a:gd name="connsiteY10" fmla="*/ 65829 h 1394119"/>
                    <a:gd name="connsiteX11" fmla="*/ 919310 w 1745692"/>
                    <a:gd name="connsiteY11" fmla="*/ 0 h 139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5692" h="1394119">
                      <a:moveTo>
                        <a:pt x="919310" y="0"/>
                      </a:moveTo>
                      <a:lnTo>
                        <a:pt x="1745692" y="385349"/>
                      </a:lnTo>
                      <a:lnTo>
                        <a:pt x="1716965" y="444983"/>
                      </a:lnTo>
                      <a:cubicBezTo>
                        <a:pt x="1593575" y="736709"/>
                        <a:pt x="1525343" y="1057445"/>
                        <a:pt x="1525343" y="1394118"/>
                      </a:cubicBezTo>
                      <a:lnTo>
                        <a:pt x="1525343" y="1394119"/>
                      </a:lnTo>
                      <a:lnTo>
                        <a:pt x="0" y="1394119"/>
                      </a:lnTo>
                      <a:cubicBezTo>
                        <a:pt x="0" y="1052070"/>
                        <a:pt x="43326" y="720140"/>
                        <a:pt x="124789" y="403518"/>
                      </a:cubicBezTo>
                      <a:lnTo>
                        <a:pt x="162440" y="270929"/>
                      </a:lnTo>
                      <a:lnTo>
                        <a:pt x="173544" y="276956"/>
                      </a:lnTo>
                      <a:cubicBezTo>
                        <a:pt x="243261" y="306444"/>
                        <a:pt x="319911" y="322750"/>
                        <a:pt x="400369" y="322750"/>
                      </a:cubicBezTo>
                      <a:cubicBezTo>
                        <a:pt x="601515" y="322750"/>
                        <a:pt x="778858" y="220837"/>
                        <a:pt x="883579" y="65829"/>
                      </a:cubicBezTo>
                      <a:lnTo>
                        <a:pt x="919310" y="0"/>
                      </a:lnTo>
                      <a:close/>
                    </a:path>
                  </a:pathLst>
                </a:custGeom>
                <a:solidFill>
                  <a:srgbClr val="9FBFFF"/>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0" name="Group 9">
                <a:extLst>
                  <a:ext uri="{FF2B5EF4-FFF2-40B4-BE49-F238E27FC236}">
                    <a16:creationId xmlns:a16="http://schemas.microsoft.com/office/drawing/2014/main" id="{7EE890B9-B2B1-4B52-AE03-510F589B1969}"/>
                  </a:ext>
                </a:extLst>
              </p:cNvPr>
              <p:cNvGrpSpPr/>
              <p:nvPr/>
            </p:nvGrpSpPr>
            <p:grpSpPr>
              <a:xfrm>
                <a:off x="3657601" y="2979493"/>
                <a:ext cx="4876800" cy="2600939"/>
                <a:chOff x="3657601" y="2979493"/>
                <a:chExt cx="4876800" cy="2600939"/>
              </a:xfrm>
            </p:grpSpPr>
            <p:grpSp>
              <p:nvGrpSpPr>
                <p:cNvPr id="11" name="Group 10">
                  <a:extLst>
                    <a:ext uri="{FF2B5EF4-FFF2-40B4-BE49-F238E27FC236}">
                      <a16:creationId xmlns:a16="http://schemas.microsoft.com/office/drawing/2014/main" id="{19FE7808-81B9-4A09-8470-842129323761}"/>
                    </a:ext>
                  </a:extLst>
                </p:cNvPr>
                <p:cNvGrpSpPr/>
                <p:nvPr/>
              </p:nvGrpSpPr>
              <p:grpSpPr>
                <a:xfrm>
                  <a:off x="5235031" y="5516929"/>
                  <a:ext cx="1600200" cy="63503"/>
                  <a:chOff x="0" y="-5"/>
                  <a:chExt cx="3245473" cy="128794"/>
                </a:xfrm>
              </p:grpSpPr>
              <p:sp>
                <p:nvSpPr>
                  <p:cNvPr id="20" name="Rectangle 19">
                    <a:extLst>
                      <a:ext uri="{FF2B5EF4-FFF2-40B4-BE49-F238E27FC236}">
                        <a16:creationId xmlns:a16="http://schemas.microsoft.com/office/drawing/2014/main" id="{C21282B8-BF31-4CE4-AFD7-DEE703CEA796}"/>
                      </a:ext>
                    </a:extLst>
                  </p:cNvPr>
                  <p:cNvSpPr/>
                  <p:nvPr/>
                </p:nvSpPr>
                <p:spPr>
                  <a:xfrm>
                    <a:off x="0" y="0"/>
                    <a:ext cx="463639" cy="128789"/>
                  </a:xfrm>
                  <a:prstGeom prst="rect">
                    <a:avLst/>
                  </a:prstGeom>
                  <a:solidFill>
                    <a:srgbClr val="9F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A0B0FB1F-F6AC-4007-8271-5701657EC856}"/>
                      </a:ext>
                    </a:extLst>
                  </p:cNvPr>
                  <p:cNvSpPr/>
                  <p:nvPr/>
                </p:nvSpPr>
                <p:spPr>
                  <a:xfrm>
                    <a:off x="463639" y="-1"/>
                    <a:ext cx="463639" cy="128789"/>
                  </a:xfrm>
                  <a:prstGeom prst="rect">
                    <a:avLst/>
                  </a:prstGeom>
                  <a:solidFill>
                    <a:srgbClr val="659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B0DDE749-C305-494E-97B2-2C630C041269}"/>
                      </a:ext>
                    </a:extLst>
                  </p:cNvPr>
                  <p:cNvSpPr/>
                  <p:nvPr/>
                </p:nvSpPr>
                <p:spPr>
                  <a:xfrm>
                    <a:off x="927278" y="-2"/>
                    <a:ext cx="463639" cy="128789"/>
                  </a:xfrm>
                  <a:prstGeom prst="rect">
                    <a:avLst/>
                  </a:prstGeom>
                  <a:solidFill>
                    <a:srgbClr val="2F7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74013DD2-5F74-40E7-8677-44DC34075053}"/>
                      </a:ext>
                    </a:extLst>
                  </p:cNvPr>
                  <p:cNvSpPr/>
                  <p:nvPr/>
                </p:nvSpPr>
                <p:spPr>
                  <a:xfrm>
                    <a:off x="1390917" y="-3"/>
                    <a:ext cx="463639" cy="128789"/>
                  </a:xfrm>
                  <a:prstGeom prst="rect">
                    <a:avLst/>
                  </a:prstGeom>
                  <a:solidFill>
                    <a:srgbClr val="055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A055DE8F-A3A5-4E38-BA84-3DE05CB29B50}"/>
                      </a:ext>
                    </a:extLst>
                  </p:cNvPr>
                  <p:cNvSpPr/>
                  <p:nvPr/>
                </p:nvSpPr>
                <p:spPr>
                  <a:xfrm>
                    <a:off x="1854556" y="-4"/>
                    <a:ext cx="463639" cy="128789"/>
                  </a:xfrm>
                  <a:prstGeom prst="rect">
                    <a:avLst/>
                  </a:prstGeom>
                  <a:solidFill>
                    <a:srgbClr val="0045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B26DF93-2640-4785-B232-63CFC6B1F568}"/>
                      </a:ext>
                    </a:extLst>
                  </p:cNvPr>
                  <p:cNvSpPr/>
                  <p:nvPr/>
                </p:nvSpPr>
                <p:spPr>
                  <a:xfrm>
                    <a:off x="2318195" y="-5"/>
                    <a:ext cx="463639" cy="128789"/>
                  </a:xfrm>
                  <a:prstGeom prst="rect">
                    <a:avLst/>
                  </a:prstGeom>
                  <a:solidFill>
                    <a:srgbClr val="003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2B8D733E-A7D1-4D54-9A22-E93ACC66FB4A}"/>
                      </a:ext>
                    </a:extLst>
                  </p:cNvPr>
                  <p:cNvSpPr/>
                  <p:nvPr/>
                </p:nvSpPr>
                <p:spPr>
                  <a:xfrm>
                    <a:off x="2781834" y="0"/>
                    <a:ext cx="463639" cy="12878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12" name="Freeform: Shape 11">
                  <a:extLst>
                    <a:ext uri="{FF2B5EF4-FFF2-40B4-BE49-F238E27FC236}">
                      <a16:creationId xmlns:a16="http://schemas.microsoft.com/office/drawing/2014/main" id="{B4D10D75-2C68-4668-ADD7-25AA3597E541}"/>
                    </a:ext>
                  </a:extLst>
                </p:cNvPr>
                <p:cNvSpPr/>
                <p:nvPr/>
              </p:nvSpPr>
              <p:spPr>
                <a:xfrm>
                  <a:off x="5543746" y="2979493"/>
                  <a:ext cx="973852" cy="507722"/>
                </a:xfrm>
                <a:custGeom>
                  <a:avLst/>
                  <a:gdLst>
                    <a:gd name="connsiteX0" fmla="*/ 552254 w 973852"/>
                    <a:gd name="connsiteY0" fmla="*/ 0 h 507722"/>
                    <a:gd name="connsiteX1" fmla="*/ 801566 w 973852"/>
                    <a:gd name="connsiteY1" fmla="*/ 12589 h 507722"/>
                    <a:gd name="connsiteX2" fmla="*/ 973852 w 973852"/>
                    <a:gd name="connsiteY2" fmla="*/ 38883 h 507722"/>
                    <a:gd name="connsiteX3" fmla="*/ 878881 w 973852"/>
                    <a:gd name="connsiteY3" fmla="*/ 485685 h 507722"/>
                    <a:gd name="connsiteX4" fmla="*/ 754891 w 973852"/>
                    <a:gd name="connsiteY4" fmla="*/ 466761 h 507722"/>
                    <a:gd name="connsiteX5" fmla="*/ 552256 w 973852"/>
                    <a:gd name="connsiteY5" fmla="*/ 456529 h 507722"/>
                    <a:gd name="connsiteX6" fmla="*/ 152840 w 973852"/>
                    <a:gd name="connsiteY6" fmla="*/ 496794 h 507722"/>
                    <a:gd name="connsiteX7" fmla="*/ 110338 w 973852"/>
                    <a:gd name="connsiteY7" fmla="*/ 507722 h 507722"/>
                    <a:gd name="connsiteX8" fmla="*/ 0 w 973852"/>
                    <a:gd name="connsiteY8" fmla="*/ 65181 h 507722"/>
                    <a:gd name="connsiteX9" fmla="*/ 60831 w 973852"/>
                    <a:gd name="connsiteY9" fmla="*/ 49540 h 507722"/>
                    <a:gd name="connsiteX10" fmla="*/ 552254 w 973852"/>
                    <a:gd name="connsiteY10" fmla="*/ 0 h 50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3852" h="507722">
                      <a:moveTo>
                        <a:pt x="552254" y="0"/>
                      </a:moveTo>
                      <a:cubicBezTo>
                        <a:pt x="636422" y="0"/>
                        <a:pt x="719595" y="4264"/>
                        <a:pt x="801566" y="12589"/>
                      </a:cubicBezTo>
                      <a:lnTo>
                        <a:pt x="973852" y="38883"/>
                      </a:lnTo>
                      <a:lnTo>
                        <a:pt x="878881" y="485685"/>
                      </a:lnTo>
                      <a:lnTo>
                        <a:pt x="754891" y="466761"/>
                      </a:lnTo>
                      <a:cubicBezTo>
                        <a:pt x="688266" y="459995"/>
                        <a:pt x="620666" y="456529"/>
                        <a:pt x="552256" y="456529"/>
                      </a:cubicBezTo>
                      <a:cubicBezTo>
                        <a:pt x="415437" y="456529"/>
                        <a:pt x="281855" y="470393"/>
                        <a:pt x="152840" y="496794"/>
                      </a:cubicBezTo>
                      <a:lnTo>
                        <a:pt x="110338" y="507722"/>
                      </a:lnTo>
                      <a:lnTo>
                        <a:pt x="0" y="65181"/>
                      </a:lnTo>
                      <a:lnTo>
                        <a:pt x="60831" y="49540"/>
                      </a:lnTo>
                      <a:cubicBezTo>
                        <a:pt x="219566" y="17058"/>
                        <a:pt x="383918" y="0"/>
                        <a:pt x="552254"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31DEF836-E0F6-4BCD-8568-5A09B0C3F664}"/>
                    </a:ext>
                  </a:extLst>
                </p:cNvPr>
                <p:cNvSpPr/>
                <p:nvPr/>
              </p:nvSpPr>
              <p:spPr>
                <a:xfrm>
                  <a:off x="6512800" y="3034249"/>
                  <a:ext cx="990515" cy="758777"/>
                </a:xfrm>
                <a:custGeom>
                  <a:avLst/>
                  <a:gdLst>
                    <a:gd name="connsiteX0" fmla="*/ 94908 w 990515"/>
                    <a:gd name="connsiteY0" fmla="*/ 0 h 758777"/>
                    <a:gd name="connsiteX1" fmla="*/ 308307 w 990515"/>
                    <a:gd name="connsiteY1" fmla="*/ 54871 h 758777"/>
                    <a:gd name="connsiteX2" fmla="*/ 946534 w 990515"/>
                    <a:gd name="connsiteY2" fmla="*/ 361685 h 758777"/>
                    <a:gd name="connsiteX3" fmla="*/ 990515 w 990515"/>
                    <a:gd name="connsiteY3" fmla="*/ 394573 h 758777"/>
                    <a:gd name="connsiteX4" fmla="*/ 716067 w 990515"/>
                    <a:gd name="connsiteY4" fmla="*/ 758777 h 758777"/>
                    <a:gd name="connsiteX5" fmla="*/ 691287 w 990515"/>
                    <a:gd name="connsiteY5" fmla="*/ 740247 h 758777"/>
                    <a:gd name="connsiteX6" fmla="*/ 172551 w 990515"/>
                    <a:gd name="connsiteY6" fmla="*/ 490875 h 758777"/>
                    <a:gd name="connsiteX7" fmla="*/ 0 w 990515"/>
                    <a:gd name="connsiteY7" fmla="*/ 446508 h 758777"/>
                    <a:gd name="connsiteX8" fmla="*/ 94908 w 990515"/>
                    <a:gd name="connsiteY8" fmla="*/ 0 h 75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0515" h="758777">
                      <a:moveTo>
                        <a:pt x="94908" y="0"/>
                      </a:moveTo>
                      <a:lnTo>
                        <a:pt x="308307" y="54871"/>
                      </a:lnTo>
                      <a:cubicBezTo>
                        <a:pt x="537367" y="126116"/>
                        <a:pt x="751948" y="230226"/>
                        <a:pt x="946534" y="361685"/>
                      </a:cubicBezTo>
                      <a:lnTo>
                        <a:pt x="990515" y="394573"/>
                      </a:lnTo>
                      <a:lnTo>
                        <a:pt x="716067" y="758777"/>
                      </a:lnTo>
                      <a:lnTo>
                        <a:pt x="691287" y="740247"/>
                      </a:lnTo>
                      <a:cubicBezTo>
                        <a:pt x="533132" y="633400"/>
                        <a:pt x="358726" y="548782"/>
                        <a:pt x="172551" y="490875"/>
                      </a:cubicBezTo>
                      <a:lnTo>
                        <a:pt x="0" y="446508"/>
                      </a:lnTo>
                      <a:lnTo>
                        <a:pt x="94908"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Shape 13">
                  <a:extLst>
                    <a:ext uri="{FF2B5EF4-FFF2-40B4-BE49-F238E27FC236}">
                      <a16:creationId xmlns:a16="http://schemas.microsoft.com/office/drawing/2014/main" id="{5EE551DA-1B14-45DB-A829-DD36B147DAC5}"/>
                    </a:ext>
                  </a:extLst>
                </p:cNvPr>
                <p:cNvSpPr/>
                <p:nvPr/>
              </p:nvSpPr>
              <p:spPr>
                <a:xfrm>
                  <a:off x="4609604" y="3067447"/>
                  <a:ext cx="955919" cy="775181"/>
                </a:xfrm>
                <a:custGeom>
                  <a:avLst/>
                  <a:gdLst>
                    <a:gd name="connsiteX0" fmla="*/ 845582 w 955919"/>
                    <a:gd name="connsiteY0" fmla="*/ 0 h 775181"/>
                    <a:gd name="connsiteX1" fmla="*/ 955919 w 955919"/>
                    <a:gd name="connsiteY1" fmla="*/ 442541 h 775181"/>
                    <a:gd name="connsiteX2" fmla="*/ 897051 w 955919"/>
                    <a:gd name="connsiteY2" fmla="*/ 457677 h 775181"/>
                    <a:gd name="connsiteX3" fmla="*/ 378316 w 955919"/>
                    <a:gd name="connsiteY3" fmla="*/ 707049 h 775181"/>
                    <a:gd name="connsiteX4" fmla="*/ 287204 w 955919"/>
                    <a:gd name="connsiteY4" fmla="*/ 775181 h 775181"/>
                    <a:gd name="connsiteX5" fmla="*/ 0 w 955919"/>
                    <a:gd name="connsiteY5" fmla="*/ 420513 h 775181"/>
                    <a:gd name="connsiteX6" fmla="*/ 123064 w 955919"/>
                    <a:gd name="connsiteY6" fmla="*/ 328487 h 775181"/>
                    <a:gd name="connsiteX7" fmla="*/ 761291 w 955919"/>
                    <a:gd name="connsiteY7" fmla="*/ 21673 h 775181"/>
                    <a:gd name="connsiteX8" fmla="*/ 845582 w 955919"/>
                    <a:gd name="connsiteY8" fmla="*/ 0 h 775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919" h="775181">
                      <a:moveTo>
                        <a:pt x="845582" y="0"/>
                      </a:moveTo>
                      <a:lnTo>
                        <a:pt x="955919" y="442541"/>
                      </a:lnTo>
                      <a:lnTo>
                        <a:pt x="897051" y="457677"/>
                      </a:lnTo>
                      <a:cubicBezTo>
                        <a:pt x="710877" y="515584"/>
                        <a:pt x="536470" y="600202"/>
                        <a:pt x="378316" y="707049"/>
                      </a:cubicBezTo>
                      <a:lnTo>
                        <a:pt x="287204" y="775181"/>
                      </a:lnTo>
                      <a:lnTo>
                        <a:pt x="0" y="420513"/>
                      </a:lnTo>
                      <a:lnTo>
                        <a:pt x="123064" y="328487"/>
                      </a:lnTo>
                      <a:cubicBezTo>
                        <a:pt x="317650" y="197028"/>
                        <a:pt x="532231" y="92918"/>
                        <a:pt x="761291" y="21673"/>
                      </a:cubicBezTo>
                      <a:lnTo>
                        <a:pt x="845582"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E328D38E-1B71-47CE-B4DE-6DFAFFE50113}"/>
                    </a:ext>
                  </a:extLst>
                </p:cNvPr>
                <p:cNvSpPr/>
                <p:nvPr/>
              </p:nvSpPr>
              <p:spPr>
                <a:xfrm>
                  <a:off x="7302097" y="3483583"/>
                  <a:ext cx="949438" cy="1002879"/>
                </a:xfrm>
                <a:custGeom>
                  <a:avLst/>
                  <a:gdLst>
                    <a:gd name="connsiteX0" fmla="*/ 274447 w 949438"/>
                    <a:gd name="connsiteY0" fmla="*/ 0 h 1002879"/>
                    <a:gd name="connsiteX1" fmla="*/ 344952 w 949438"/>
                    <a:gd name="connsiteY1" fmla="*/ 52723 h 1002879"/>
                    <a:gd name="connsiteX2" fmla="*/ 938001 w 949438"/>
                    <a:gd name="connsiteY2" fmla="*/ 772025 h 1002879"/>
                    <a:gd name="connsiteX3" fmla="*/ 949438 w 949438"/>
                    <a:gd name="connsiteY3" fmla="*/ 795767 h 1002879"/>
                    <a:gd name="connsiteX4" fmla="*/ 542957 w 949438"/>
                    <a:gd name="connsiteY4" fmla="*/ 1002879 h 1002879"/>
                    <a:gd name="connsiteX5" fmla="*/ 536576 w 949438"/>
                    <a:gd name="connsiteY5" fmla="*/ 989634 h 1002879"/>
                    <a:gd name="connsiteX6" fmla="*/ 54560 w 949438"/>
                    <a:gd name="connsiteY6" fmla="*/ 405003 h 1002879"/>
                    <a:gd name="connsiteX7" fmla="*/ 0 w 949438"/>
                    <a:gd name="connsiteY7" fmla="*/ 364204 h 1002879"/>
                    <a:gd name="connsiteX8" fmla="*/ 274447 w 949438"/>
                    <a:gd name="connsiteY8" fmla="*/ 0 h 1002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438" h="1002879">
                      <a:moveTo>
                        <a:pt x="274447" y="0"/>
                      </a:moveTo>
                      <a:lnTo>
                        <a:pt x="344952" y="52723"/>
                      </a:lnTo>
                      <a:cubicBezTo>
                        <a:pt x="585809" y="251496"/>
                        <a:pt x="787850" y="495621"/>
                        <a:pt x="938001" y="772025"/>
                      </a:cubicBezTo>
                      <a:lnTo>
                        <a:pt x="949438" y="795767"/>
                      </a:lnTo>
                      <a:lnTo>
                        <a:pt x="542957" y="1002879"/>
                      </a:lnTo>
                      <a:lnTo>
                        <a:pt x="536576" y="989634"/>
                      </a:lnTo>
                      <a:cubicBezTo>
                        <a:pt x="414537" y="764980"/>
                        <a:pt x="250322" y="566561"/>
                        <a:pt x="54560" y="405003"/>
                      </a:cubicBezTo>
                      <a:lnTo>
                        <a:pt x="0" y="364204"/>
                      </a:lnTo>
                      <a:lnTo>
                        <a:pt x="274447"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Shape 15">
                  <a:extLst>
                    <a:ext uri="{FF2B5EF4-FFF2-40B4-BE49-F238E27FC236}">
                      <a16:creationId xmlns:a16="http://schemas.microsoft.com/office/drawing/2014/main" id="{44D88078-B7AC-4B50-AEA0-35E837503F83}"/>
                    </a:ext>
                  </a:extLst>
                </p:cNvPr>
                <p:cNvSpPr/>
                <p:nvPr/>
              </p:nvSpPr>
              <p:spPr>
                <a:xfrm>
                  <a:off x="3917638" y="3543563"/>
                  <a:ext cx="906773" cy="975945"/>
                </a:xfrm>
                <a:custGeom>
                  <a:avLst/>
                  <a:gdLst>
                    <a:gd name="connsiteX0" fmla="*/ 619329 w 906773"/>
                    <a:gd name="connsiteY0" fmla="*/ 0 h 975945"/>
                    <a:gd name="connsiteX1" fmla="*/ 906773 w 906773"/>
                    <a:gd name="connsiteY1" fmla="*/ 354964 h 975945"/>
                    <a:gd name="connsiteX2" fmla="*/ 776969 w 906773"/>
                    <a:gd name="connsiteY2" fmla="*/ 472937 h 975945"/>
                    <a:gd name="connsiteX3" fmla="*/ 435693 w 906773"/>
                    <a:gd name="connsiteY3" fmla="*/ 929654 h 975945"/>
                    <a:gd name="connsiteX4" fmla="*/ 413394 w 906773"/>
                    <a:gd name="connsiteY4" fmla="*/ 975945 h 975945"/>
                    <a:gd name="connsiteX5" fmla="*/ 0 w 906773"/>
                    <a:gd name="connsiteY5" fmla="*/ 783176 h 975945"/>
                    <a:gd name="connsiteX6" fmla="*/ 34265 w 906773"/>
                    <a:gd name="connsiteY6" fmla="*/ 712045 h 975945"/>
                    <a:gd name="connsiteX7" fmla="*/ 454154 w 906773"/>
                    <a:gd name="connsiteY7" fmla="*/ 150122 h 975945"/>
                    <a:gd name="connsiteX8" fmla="*/ 619329 w 906773"/>
                    <a:gd name="connsiteY8" fmla="*/ 0 h 975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6773" h="975945">
                      <a:moveTo>
                        <a:pt x="619329" y="0"/>
                      </a:moveTo>
                      <a:lnTo>
                        <a:pt x="906773" y="354964"/>
                      </a:lnTo>
                      <a:lnTo>
                        <a:pt x="776969" y="472937"/>
                      </a:lnTo>
                      <a:cubicBezTo>
                        <a:pt x="642476" y="607430"/>
                        <a:pt x="527223" y="761163"/>
                        <a:pt x="435693" y="929654"/>
                      </a:cubicBezTo>
                      <a:lnTo>
                        <a:pt x="413394" y="975945"/>
                      </a:lnTo>
                      <a:lnTo>
                        <a:pt x="0" y="783176"/>
                      </a:lnTo>
                      <a:lnTo>
                        <a:pt x="34265" y="712045"/>
                      </a:lnTo>
                      <a:cubicBezTo>
                        <a:pt x="146879" y="504742"/>
                        <a:pt x="288680" y="315596"/>
                        <a:pt x="454154" y="150122"/>
                      </a:cubicBezTo>
                      <a:lnTo>
                        <a:pt x="619329" y="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Shape 16">
                  <a:extLst>
                    <a:ext uri="{FF2B5EF4-FFF2-40B4-BE49-F238E27FC236}">
                      <a16:creationId xmlns:a16="http://schemas.microsoft.com/office/drawing/2014/main" id="{DDA5375A-3A5B-41DF-BE83-4E05D9C52AA1}"/>
                    </a:ext>
                  </a:extLst>
                </p:cNvPr>
                <p:cNvSpPr/>
                <p:nvPr/>
              </p:nvSpPr>
              <p:spPr>
                <a:xfrm>
                  <a:off x="7884748" y="4361750"/>
                  <a:ext cx="649653" cy="1056145"/>
                </a:xfrm>
                <a:custGeom>
                  <a:avLst/>
                  <a:gdLst>
                    <a:gd name="connsiteX0" fmla="*/ 406482 w 649653"/>
                    <a:gd name="connsiteY0" fmla="*/ 0 h 1056145"/>
                    <a:gd name="connsiteX1" fmla="*/ 458031 w 649653"/>
                    <a:gd name="connsiteY1" fmla="*/ 107009 h 1056145"/>
                    <a:gd name="connsiteX2" fmla="*/ 649653 w 649653"/>
                    <a:gd name="connsiteY2" fmla="*/ 1056144 h 1056145"/>
                    <a:gd name="connsiteX3" fmla="*/ 649653 w 649653"/>
                    <a:gd name="connsiteY3" fmla="*/ 1056145 h 1056145"/>
                    <a:gd name="connsiteX4" fmla="*/ 193126 w 649653"/>
                    <a:gd name="connsiteY4" fmla="*/ 1056145 h 1056145"/>
                    <a:gd name="connsiteX5" fmla="*/ 37381 w 649653"/>
                    <a:gd name="connsiteY5" fmla="*/ 284711 h 1056145"/>
                    <a:gd name="connsiteX6" fmla="*/ 0 w 649653"/>
                    <a:gd name="connsiteY6" fmla="*/ 207113 h 1056145"/>
                    <a:gd name="connsiteX7" fmla="*/ 406482 w 649653"/>
                    <a:gd name="connsiteY7" fmla="*/ 0 h 105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9653" h="1056145">
                      <a:moveTo>
                        <a:pt x="406482" y="0"/>
                      </a:moveTo>
                      <a:lnTo>
                        <a:pt x="458031" y="107009"/>
                      </a:lnTo>
                      <a:cubicBezTo>
                        <a:pt x="581421" y="398735"/>
                        <a:pt x="649653" y="719471"/>
                        <a:pt x="649653" y="1056144"/>
                      </a:cubicBezTo>
                      <a:lnTo>
                        <a:pt x="649653" y="1056145"/>
                      </a:lnTo>
                      <a:lnTo>
                        <a:pt x="193126" y="1056145"/>
                      </a:lnTo>
                      <a:cubicBezTo>
                        <a:pt x="193126" y="782506"/>
                        <a:pt x="137669" y="521819"/>
                        <a:pt x="37381" y="284711"/>
                      </a:cubicBezTo>
                      <a:lnTo>
                        <a:pt x="0" y="207113"/>
                      </a:lnTo>
                      <a:lnTo>
                        <a:pt x="406482"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Shape 17">
                  <a:extLst>
                    <a:ext uri="{FF2B5EF4-FFF2-40B4-BE49-F238E27FC236}">
                      <a16:creationId xmlns:a16="http://schemas.microsoft.com/office/drawing/2014/main" id="{288B2113-FE72-462C-921E-CCB080379991}"/>
                    </a:ext>
                  </a:extLst>
                </p:cNvPr>
                <p:cNvSpPr/>
                <p:nvPr/>
              </p:nvSpPr>
              <p:spPr>
                <a:xfrm>
                  <a:off x="3657601" y="4409124"/>
                  <a:ext cx="633743" cy="1008770"/>
                </a:xfrm>
                <a:custGeom>
                  <a:avLst/>
                  <a:gdLst>
                    <a:gd name="connsiteX0" fmla="*/ 220349 w 633743"/>
                    <a:gd name="connsiteY0" fmla="*/ 0 h 1008770"/>
                    <a:gd name="connsiteX1" fmla="*/ 633743 w 633743"/>
                    <a:gd name="connsiteY1" fmla="*/ 192769 h 1008770"/>
                    <a:gd name="connsiteX2" fmla="*/ 612274 w 633743"/>
                    <a:gd name="connsiteY2" fmla="*/ 237336 h 1008770"/>
                    <a:gd name="connsiteX3" fmla="*/ 456529 w 633743"/>
                    <a:gd name="connsiteY3" fmla="*/ 1008770 h 1008770"/>
                    <a:gd name="connsiteX4" fmla="*/ 0 w 633743"/>
                    <a:gd name="connsiteY4" fmla="*/ 1008770 h 1008770"/>
                    <a:gd name="connsiteX5" fmla="*/ 0 w 633743"/>
                    <a:gd name="connsiteY5" fmla="*/ 1008769 h 1008770"/>
                    <a:gd name="connsiteX6" fmla="*/ 191622 w 633743"/>
                    <a:gd name="connsiteY6" fmla="*/ 59634 h 1008770"/>
                    <a:gd name="connsiteX7" fmla="*/ 220349 w 633743"/>
                    <a:gd name="connsiteY7" fmla="*/ 0 h 100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3743" h="1008770">
                      <a:moveTo>
                        <a:pt x="220349" y="0"/>
                      </a:moveTo>
                      <a:lnTo>
                        <a:pt x="633743" y="192769"/>
                      </a:lnTo>
                      <a:lnTo>
                        <a:pt x="612274" y="237336"/>
                      </a:lnTo>
                      <a:cubicBezTo>
                        <a:pt x="511986" y="474444"/>
                        <a:pt x="456529" y="735131"/>
                        <a:pt x="456529" y="1008770"/>
                      </a:cubicBezTo>
                      <a:lnTo>
                        <a:pt x="0" y="1008770"/>
                      </a:lnTo>
                      <a:lnTo>
                        <a:pt x="0" y="1008769"/>
                      </a:lnTo>
                      <a:cubicBezTo>
                        <a:pt x="0" y="672096"/>
                        <a:pt x="68232" y="351360"/>
                        <a:pt x="191622" y="59634"/>
                      </a:cubicBezTo>
                      <a:lnTo>
                        <a:pt x="220349" y="0"/>
                      </a:ln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Shape 18">
                  <a:extLst>
                    <a:ext uri="{FF2B5EF4-FFF2-40B4-BE49-F238E27FC236}">
                      <a16:creationId xmlns:a16="http://schemas.microsoft.com/office/drawing/2014/main" id="{01423B2D-A673-4892-9DA5-E5B4645ECC99}"/>
                    </a:ext>
                  </a:extLst>
                </p:cNvPr>
                <p:cNvSpPr/>
                <p:nvPr/>
              </p:nvSpPr>
              <p:spPr>
                <a:xfrm>
                  <a:off x="4291344" y="3543563"/>
                  <a:ext cx="3717247" cy="1858624"/>
                </a:xfrm>
                <a:custGeom>
                  <a:avLst/>
                  <a:gdLst>
                    <a:gd name="connsiteX0" fmla="*/ 1858623 w 3717247"/>
                    <a:gd name="connsiteY0" fmla="*/ 0 h 1858624"/>
                    <a:gd name="connsiteX1" fmla="*/ 2048657 w 3717247"/>
                    <a:gd name="connsiteY1" fmla="*/ 9596 h 1858624"/>
                    <a:gd name="connsiteX2" fmla="*/ 2102687 w 3717247"/>
                    <a:gd name="connsiteY2" fmla="*/ 17842 h 1858624"/>
                    <a:gd name="connsiteX3" fmla="*/ 2181413 w 3717247"/>
                    <a:gd name="connsiteY3" fmla="*/ 381055 h 1858624"/>
                    <a:gd name="connsiteX4" fmla="*/ 2303194 w 3717247"/>
                    <a:gd name="connsiteY4" fmla="*/ 412368 h 1858624"/>
                    <a:gd name="connsiteX5" fmla="*/ 2317782 w 3717247"/>
                    <a:gd name="connsiteY5" fmla="*/ 417707 h 1858624"/>
                    <a:gd name="connsiteX6" fmla="*/ 2568775 w 3717247"/>
                    <a:gd name="connsiteY6" fmla="*/ 141189 h 1858624"/>
                    <a:gd name="connsiteX7" fmla="*/ 2582084 w 3717247"/>
                    <a:gd name="connsiteY7" fmla="*/ 146060 h 1858624"/>
                    <a:gd name="connsiteX8" fmla="*/ 2897798 w 3717247"/>
                    <a:gd name="connsiteY8" fmla="*/ 317424 h 1858624"/>
                    <a:gd name="connsiteX9" fmla="*/ 2990337 w 3717247"/>
                    <a:gd name="connsiteY9" fmla="*/ 386624 h 1858624"/>
                    <a:gd name="connsiteX10" fmla="*/ 2874986 w 3717247"/>
                    <a:gd name="connsiteY10" fmla="*/ 746542 h 1858624"/>
                    <a:gd name="connsiteX11" fmla="*/ 2913905 w 3717247"/>
                    <a:gd name="connsiteY11" fmla="*/ 781914 h 1858624"/>
                    <a:gd name="connsiteX12" fmla="*/ 2969193 w 3717247"/>
                    <a:gd name="connsiteY12" fmla="*/ 842746 h 1858624"/>
                    <a:gd name="connsiteX13" fmla="*/ 3330624 w 3717247"/>
                    <a:gd name="connsiteY13" fmla="*/ 726910 h 1858624"/>
                    <a:gd name="connsiteX14" fmla="*/ 3399824 w 3717247"/>
                    <a:gd name="connsiteY14" fmla="*/ 819450 h 1858624"/>
                    <a:gd name="connsiteX15" fmla="*/ 3571187 w 3717247"/>
                    <a:gd name="connsiteY15" fmla="*/ 1135164 h 1858624"/>
                    <a:gd name="connsiteX16" fmla="*/ 3576059 w 3717247"/>
                    <a:gd name="connsiteY16" fmla="*/ 1148473 h 1858624"/>
                    <a:gd name="connsiteX17" fmla="*/ 3287921 w 3717247"/>
                    <a:gd name="connsiteY17" fmla="*/ 1410012 h 1858624"/>
                    <a:gd name="connsiteX18" fmla="*/ 3319334 w 3717247"/>
                    <a:gd name="connsiteY18" fmla="*/ 1532180 h 1858624"/>
                    <a:gd name="connsiteX19" fmla="*/ 3699405 w 3717247"/>
                    <a:gd name="connsiteY19" fmla="*/ 1614561 h 1858624"/>
                    <a:gd name="connsiteX20" fmla="*/ 3707651 w 3717247"/>
                    <a:gd name="connsiteY20" fmla="*/ 1668591 h 1858624"/>
                    <a:gd name="connsiteX21" fmla="*/ 3717247 w 3717247"/>
                    <a:gd name="connsiteY21" fmla="*/ 1858624 h 1858624"/>
                    <a:gd name="connsiteX22" fmla="*/ 3182597 w 3717247"/>
                    <a:gd name="connsiteY22" fmla="*/ 1858624 h 1858624"/>
                    <a:gd name="connsiteX23" fmla="*/ 3182597 w 3717247"/>
                    <a:gd name="connsiteY23" fmla="*/ 1858623 h 1858624"/>
                    <a:gd name="connsiteX24" fmla="*/ 1847574 w 3717247"/>
                    <a:gd name="connsiteY24" fmla="*/ 523600 h 1858624"/>
                    <a:gd name="connsiteX25" fmla="*/ 512551 w 3717247"/>
                    <a:gd name="connsiteY25" fmla="*/ 1858623 h 1858624"/>
                    <a:gd name="connsiteX26" fmla="*/ 512551 w 3717247"/>
                    <a:gd name="connsiteY26" fmla="*/ 1858624 h 1858624"/>
                    <a:gd name="connsiteX27" fmla="*/ 0 w 3717247"/>
                    <a:gd name="connsiteY27" fmla="*/ 1858624 h 1858624"/>
                    <a:gd name="connsiteX28" fmla="*/ 9595 w 3717247"/>
                    <a:gd name="connsiteY28" fmla="*/ 1668591 h 1858624"/>
                    <a:gd name="connsiteX29" fmla="*/ 17841 w 3717247"/>
                    <a:gd name="connsiteY29" fmla="*/ 1614561 h 1858624"/>
                    <a:gd name="connsiteX30" fmla="*/ 400757 w 3717247"/>
                    <a:gd name="connsiteY30" fmla="*/ 1531564 h 1858624"/>
                    <a:gd name="connsiteX31" fmla="*/ 431503 w 3717247"/>
                    <a:gd name="connsiteY31" fmla="*/ 1411989 h 1858624"/>
                    <a:gd name="connsiteX32" fmla="*/ 141188 w 3717247"/>
                    <a:gd name="connsiteY32" fmla="*/ 1148473 h 1858624"/>
                    <a:gd name="connsiteX33" fmla="*/ 146060 w 3717247"/>
                    <a:gd name="connsiteY33" fmla="*/ 1135164 h 1858624"/>
                    <a:gd name="connsiteX34" fmla="*/ 317423 w 3717247"/>
                    <a:gd name="connsiteY34" fmla="*/ 819450 h 1858624"/>
                    <a:gd name="connsiteX35" fmla="*/ 386623 w 3717247"/>
                    <a:gd name="connsiteY35" fmla="*/ 726910 h 1858624"/>
                    <a:gd name="connsiteX36" fmla="*/ 750134 w 3717247"/>
                    <a:gd name="connsiteY36" fmla="*/ 843413 h 1858624"/>
                    <a:gd name="connsiteX37" fmla="*/ 806029 w 3717247"/>
                    <a:gd name="connsiteY37" fmla="*/ 781914 h 1858624"/>
                    <a:gd name="connsiteX38" fmla="*/ 842867 w 3717247"/>
                    <a:gd name="connsiteY38" fmla="*/ 748432 h 1858624"/>
                    <a:gd name="connsiteX39" fmla="*/ 726910 w 3717247"/>
                    <a:gd name="connsiteY39" fmla="*/ 386624 h 1858624"/>
                    <a:gd name="connsiteX40" fmla="*/ 819449 w 3717247"/>
                    <a:gd name="connsiteY40" fmla="*/ 317424 h 1858624"/>
                    <a:gd name="connsiteX41" fmla="*/ 1135163 w 3717247"/>
                    <a:gd name="connsiteY41" fmla="*/ 146060 h 1858624"/>
                    <a:gd name="connsiteX42" fmla="*/ 1148472 w 3717247"/>
                    <a:gd name="connsiteY42" fmla="*/ 141189 h 1858624"/>
                    <a:gd name="connsiteX43" fmla="*/ 1400134 w 3717247"/>
                    <a:gd name="connsiteY43" fmla="*/ 418445 h 1858624"/>
                    <a:gd name="connsiteX44" fmla="*/ 1416739 w 3717247"/>
                    <a:gd name="connsiteY44" fmla="*/ 412368 h 1858624"/>
                    <a:gd name="connsiteX45" fmla="*/ 1535675 w 3717247"/>
                    <a:gd name="connsiteY45" fmla="*/ 381786 h 1858624"/>
                    <a:gd name="connsiteX46" fmla="*/ 1614560 w 3717247"/>
                    <a:gd name="connsiteY46" fmla="*/ 17842 h 1858624"/>
                    <a:gd name="connsiteX47" fmla="*/ 1668590 w 3717247"/>
                    <a:gd name="connsiteY47" fmla="*/ 9596 h 1858624"/>
                    <a:gd name="connsiteX48" fmla="*/ 1858623 w 3717247"/>
                    <a:gd name="connsiteY48" fmla="*/ 0 h 1858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717247" h="1858624">
                      <a:moveTo>
                        <a:pt x="1858623" y="0"/>
                      </a:moveTo>
                      <a:cubicBezTo>
                        <a:pt x="1922779" y="0"/>
                        <a:pt x="1986176" y="3251"/>
                        <a:pt x="2048657" y="9596"/>
                      </a:cubicBezTo>
                      <a:lnTo>
                        <a:pt x="2102687" y="17842"/>
                      </a:lnTo>
                      <a:lnTo>
                        <a:pt x="2181413" y="381055"/>
                      </a:lnTo>
                      <a:lnTo>
                        <a:pt x="2303194" y="412368"/>
                      </a:lnTo>
                      <a:lnTo>
                        <a:pt x="2317782" y="417707"/>
                      </a:lnTo>
                      <a:lnTo>
                        <a:pt x="2568775" y="141189"/>
                      </a:lnTo>
                      <a:lnTo>
                        <a:pt x="2582084" y="146060"/>
                      </a:lnTo>
                      <a:cubicBezTo>
                        <a:pt x="2693265" y="193086"/>
                        <a:pt x="2798918" y="250622"/>
                        <a:pt x="2897798" y="317424"/>
                      </a:cubicBezTo>
                      <a:lnTo>
                        <a:pt x="2990337" y="386624"/>
                      </a:lnTo>
                      <a:lnTo>
                        <a:pt x="2874986" y="746542"/>
                      </a:lnTo>
                      <a:lnTo>
                        <a:pt x="2913905" y="781914"/>
                      </a:lnTo>
                      <a:lnTo>
                        <a:pt x="2969193" y="842746"/>
                      </a:lnTo>
                      <a:lnTo>
                        <a:pt x="3330624" y="726910"/>
                      </a:lnTo>
                      <a:lnTo>
                        <a:pt x="3399824" y="819450"/>
                      </a:lnTo>
                      <a:cubicBezTo>
                        <a:pt x="3466625" y="918329"/>
                        <a:pt x="3524162" y="1023982"/>
                        <a:pt x="3571187" y="1135164"/>
                      </a:cubicBezTo>
                      <a:lnTo>
                        <a:pt x="3576059" y="1148473"/>
                      </a:lnTo>
                      <a:lnTo>
                        <a:pt x="3287921" y="1410012"/>
                      </a:lnTo>
                      <a:lnTo>
                        <a:pt x="3319334" y="1532180"/>
                      </a:lnTo>
                      <a:lnTo>
                        <a:pt x="3699405" y="1614561"/>
                      </a:lnTo>
                      <a:lnTo>
                        <a:pt x="3707651" y="1668591"/>
                      </a:lnTo>
                      <a:cubicBezTo>
                        <a:pt x="3713997" y="1731072"/>
                        <a:pt x="3717247" y="1794469"/>
                        <a:pt x="3717247" y="1858624"/>
                      </a:cubicBezTo>
                      <a:lnTo>
                        <a:pt x="3182597" y="1858624"/>
                      </a:lnTo>
                      <a:lnTo>
                        <a:pt x="3182597" y="1858623"/>
                      </a:lnTo>
                      <a:cubicBezTo>
                        <a:pt x="3182597" y="1121310"/>
                        <a:pt x="2584887" y="523600"/>
                        <a:pt x="1847574" y="523600"/>
                      </a:cubicBezTo>
                      <a:cubicBezTo>
                        <a:pt x="1110261" y="523600"/>
                        <a:pt x="512551" y="1121310"/>
                        <a:pt x="512551" y="1858623"/>
                      </a:cubicBezTo>
                      <a:lnTo>
                        <a:pt x="512551" y="1858624"/>
                      </a:lnTo>
                      <a:lnTo>
                        <a:pt x="0" y="1858624"/>
                      </a:lnTo>
                      <a:cubicBezTo>
                        <a:pt x="0" y="1794469"/>
                        <a:pt x="3250" y="1731072"/>
                        <a:pt x="9595" y="1668591"/>
                      </a:cubicBezTo>
                      <a:lnTo>
                        <a:pt x="17841" y="1614561"/>
                      </a:lnTo>
                      <a:lnTo>
                        <a:pt x="400757" y="1531564"/>
                      </a:lnTo>
                      <a:lnTo>
                        <a:pt x="431503" y="1411989"/>
                      </a:lnTo>
                      <a:lnTo>
                        <a:pt x="141188" y="1148473"/>
                      </a:lnTo>
                      <a:lnTo>
                        <a:pt x="146060" y="1135164"/>
                      </a:lnTo>
                      <a:cubicBezTo>
                        <a:pt x="193085" y="1023982"/>
                        <a:pt x="250622" y="918329"/>
                        <a:pt x="317423" y="819450"/>
                      </a:cubicBezTo>
                      <a:lnTo>
                        <a:pt x="386623" y="726910"/>
                      </a:lnTo>
                      <a:lnTo>
                        <a:pt x="750134" y="843413"/>
                      </a:lnTo>
                      <a:lnTo>
                        <a:pt x="806029" y="781914"/>
                      </a:lnTo>
                      <a:lnTo>
                        <a:pt x="842867" y="748432"/>
                      </a:lnTo>
                      <a:lnTo>
                        <a:pt x="726910" y="386624"/>
                      </a:lnTo>
                      <a:lnTo>
                        <a:pt x="819449" y="317424"/>
                      </a:lnTo>
                      <a:cubicBezTo>
                        <a:pt x="918328" y="250622"/>
                        <a:pt x="1023982" y="193086"/>
                        <a:pt x="1135163" y="146060"/>
                      </a:cubicBezTo>
                      <a:lnTo>
                        <a:pt x="1148472" y="141189"/>
                      </a:lnTo>
                      <a:lnTo>
                        <a:pt x="1400134" y="418445"/>
                      </a:lnTo>
                      <a:lnTo>
                        <a:pt x="1416739" y="412368"/>
                      </a:lnTo>
                      <a:lnTo>
                        <a:pt x="1535675" y="381786"/>
                      </a:lnTo>
                      <a:lnTo>
                        <a:pt x="1614560" y="17842"/>
                      </a:lnTo>
                      <a:lnTo>
                        <a:pt x="1668590" y="9596"/>
                      </a:lnTo>
                      <a:cubicBezTo>
                        <a:pt x="1731071" y="3251"/>
                        <a:pt x="1794469" y="0"/>
                        <a:pt x="1858623" y="0"/>
                      </a:cubicBezTo>
                      <a:close/>
                    </a:path>
                  </a:pathLst>
                </a:custGeom>
                <a:solidFill>
                  <a:schemeClr val="bg1">
                    <a:lumMod val="95000"/>
                  </a:schemeClr>
                </a:solidFill>
                <a:ln>
                  <a:noFill/>
                </a:ln>
                <a:effectLst>
                  <a:reflection blurRad="139700" endPos="35000" dist="635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sp>
          <p:nvSpPr>
            <p:cNvPr id="42" name="Google Shape;567;p27">
              <a:extLst>
                <a:ext uri="{FF2B5EF4-FFF2-40B4-BE49-F238E27FC236}">
                  <a16:creationId xmlns:a16="http://schemas.microsoft.com/office/drawing/2014/main" id="{26B1840B-82AE-4B3F-BD76-5C36D7042C81}"/>
                </a:ext>
              </a:extLst>
            </p:cNvPr>
            <p:cNvSpPr txBox="1"/>
            <p:nvPr/>
          </p:nvSpPr>
          <p:spPr>
            <a:xfrm>
              <a:off x="8698031" y="4757505"/>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3" name="Google Shape;567;p27">
              <a:extLst>
                <a:ext uri="{FF2B5EF4-FFF2-40B4-BE49-F238E27FC236}">
                  <a16:creationId xmlns:a16="http://schemas.microsoft.com/office/drawing/2014/main" id="{93CA9C99-FAF8-4F57-A0A5-FA46B057D095}"/>
                </a:ext>
              </a:extLst>
            </p:cNvPr>
            <p:cNvSpPr txBox="1"/>
            <p:nvPr/>
          </p:nvSpPr>
          <p:spPr>
            <a:xfrm>
              <a:off x="3075565" y="49845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07</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Google Shape;567;p27">
              <a:extLst>
                <a:ext uri="{FF2B5EF4-FFF2-40B4-BE49-F238E27FC236}">
                  <a16:creationId xmlns:a16="http://schemas.microsoft.com/office/drawing/2014/main" id="{F4F8FC46-92A1-4B90-B269-90BAD22A956B}"/>
                </a:ext>
              </a:extLst>
            </p:cNvPr>
            <p:cNvSpPr txBox="1"/>
            <p:nvPr/>
          </p:nvSpPr>
          <p:spPr>
            <a:xfrm>
              <a:off x="7908418" y="370481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5" name="Google Shape;567;p27">
              <a:extLst>
                <a:ext uri="{FF2B5EF4-FFF2-40B4-BE49-F238E27FC236}">
                  <a16:creationId xmlns:a16="http://schemas.microsoft.com/office/drawing/2014/main" id="{9910CC66-A6B6-4428-88E3-BD728BB93A65}"/>
                </a:ext>
              </a:extLst>
            </p:cNvPr>
            <p:cNvSpPr txBox="1"/>
            <p:nvPr/>
          </p:nvSpPr>
          <p:spPr>
            <a:xfrm>
              <a:off x="3686162" y="3744087"/>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06</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Google Shape;567;p27">
              <a:extLst>
                <a:ext uri="{FF2B5EF4-FFF2-40B4-BE49-F238E27FC236}">
                  <a16:creationId xmlns:a16="http://schemas.microsoft.com/office/drawing/2014/main" id="{2BD3BE16-B16B-49E1-BBA1-A86F278C6CBA}"/>
                </a:ext>
              </a:extLst>
            </p:cNvPr>
            <p:cNvSpPr txBox="1"/>
            <p:nvPr/>
          </p:nvSpPr>
          <p:spPr>
            <a:xfrm>
              <a:off x="6914143"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7" name="Google Shape;567;p27">
              <a:extLst>
                <a:ext uri="{FF2B5EF4-FFF2-40B4-BE49-F238E27FC236}">
                  <a16:creationId xmlns:a16="http://schemas.microsoft.com/office/drawing/2014/main" id="{E6A6BE2C-98F8-4919-82DD-2677D421792A}"/>
                </a:ext>
              </a:extLst>
            </p:cNvPr>
            <p:cNvSpPr txBox="1"/>
            <p:nvPr/>
          </p:nvSpPr>
          <p:spPr>
            <a:xfrm>
              <a:off x="4588000" y="2993700"/>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05</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Google Shape;567;p27">
              <a:extLst>
                <a:ext uri="{FF2B5EF4-FFF2-40B4-BE49-F238E27FC236}">
                  <a16:creationId xmlns:a16="http://schemas.microsoft.com/office/drawing/2014/main" id="{373ED444-108E-4C5A-9627-B9AEEF3B0A4A}"/>
                </a:ext>
              </a:extLst>
            </p:cNvPr>
            <p:cNvSpPr txBox="1"/>
            <p:nvPr/>
          </p:nvSpPr>
          <p:spPr>
            <a:xfrm>
              <a:off x="5761883" y="2713129"/>
              <a:ext cx="569767" cy="420977"/>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24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Inhaltsplatzhalter 4">
              <a:extLst>
                <a:ext uri="{FF2B5EF4-FFF2-40B4-BE49-F238E27FC236}">
                  <a16:creationId xmlns:a16="http://schemas.microsoft.com/office/drawing/2014/main" id="{E70DD993-F90A-4DDD-B724-7CD5FC728F7F}"/>
                </a:ext>
              </a:extLst>
            </p:cNvPr>
            <p:cNvSpPr txBox="1">
              <a:spLocks/>
            </p:cNvSpPr>
            <p:nvPr/>
          </p:nvSpPr>
          <p:spPr>
            <a:xfrm>
              <a:off x="528245" y="4616723"/>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ماهي توقعاتك وأهدافك من الدورة</a:t>
              </a:r>
            </a:p>
          </p:txBody>
        </p:sp>
        <p:sp>
          <p:nvSpPr>
            <p:cNvPr id="50" name="Inhaltsplatzhalter 4">
              <a:extLst>
                <a:ext uri="{FF2B5EF4-FFF2-40B4-BE49-F238E27FC236}">
                  <a16:creationId xmlns:a16="http://schemas.microsoft.com/office/drawing/2014/main" id="{910541FE-8B6C-48C9-ABD3-0647AE5DF860}"/>
                </a:ext>
              </a:extLst>
            </p:cNvPr>
            <p:cNvSpPr txBox="1">
              <a:spLocks/>
            </p:cNvSpPr>
            <p:nvPr/>
          </p:nvSpPr>
          <p:spPr>
            <a:xfrm>
              <a:off x="9663737" y="461672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الاسم</a:t>
              </a:r>
            </a:p>
          </p:txBody>
        </p:sp>
        <p:sp>
          <p:nvSpPr>
            <p:cNvPr id="51" name="Inhaltsplatzhalter 4">
              <a:extLst>
                <a:ext uri="{FF2B5EF4-FFF2-40B4-BE49-F238E27FC236}">
                  <a16:creationId xmlns:a16="http://schemas.microsoft.com/office/drawing/2014/main" id="{A8A172A0-3A75-47CD-B5F0-EB91CF77A183}"/>
                </a:ext>
              </a:extLst>
            </p:cNvPr>
            <p:cNvSpPr txBox="1">
              <a:spLocks/>
            </p:cNvSpPr>
            <p:nvPr/>
          </p:nvSpPr>
          <p:spPr>
            <a:xfrm>
              <a:off x="1237946" y="3080651"/>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الهوايات</a:t>
              </a:r>
            </a:p>
          </p:txBody>
        </p:sp>
        <p:sp>
          <p:nvSpPr>
            <p:cNvPr id="52" name="Inhaltsplatzhalter 4">
              <a:extLst>
                <a:ext uri="{FF2B5EF4-FFF2-40B4-BE49-F238E27FC236}">
                  <a16:creationId xmlns:a16="http://schemas.microsoft.com/office/drawing/2014/main" id="{C126AB3D-E28E-409E-B28D-75A54700C547}"/>
                </a:ext>
              </a:extLst>
            </p:cNvPr>
            <p:cNvSpPr txBox="1">
              <a:spLocks/>
            </p:cNvSpPr>
            <p:nvPr/>
          </p:nvSpPr>
          <p:spPr>
            <a:xfrm>
              <a:off x="8913226" y="292659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الكنية</a:t>
              </a:r>
            </a:p>
          </p:txBody>
        </p:sp>
        <p:sp>
          <p:nvSpPr>
            <p:cNvPr id="53" name="Inhaltsplatzhalter 4">
              <a:extLst>
                <a:ext uri="{FF2B5EF4-FFF2-40B4-BE49-F238E27FC236}">
                  <a16:creationId xmlns:a16="http://schemas.microsoft.com/office/drawing/2014/main" id="{90F85398-582D-48CA-B482-FCCE61CB1AEB}"/>
                </a:ext>
              </a:extLst>
            </p:cNvPr>
            <p:cNvSpPr txBox="1">
              <a:spLocks/>
            </p:cNvSpPr>
            <p:nvPr/>
          </p:nvSpPr>
          <p:spPr>
            <a:xfrm>
              <a:off x="2705277" y="1375130"/>
              <a:ext cx="1910870" cy="10618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العمل الحالي مع مشروع طبيعة العمل</a:t>
              </a:r>
            </a:p>
          </p:txBody>
        </p:sp>
        <p:sp>
          <p:nvSpPr>
            <p:cNvPr id="54" name="Inhaltsplatzhalter 4">
              <a:extLst>
                <a:ext uri="{FF2B5EF4-FFF2-40B4-BE49-F238E27FC236}">
                  <a16:creationId xmlns:a16="http://schemas.microsoft.com/office/drawing/2014/main" id="{01B43715-7FE2-43C4-9025-DC114D7B8A71}"/>
                </a:ext>
              </a:extLst>
            </p:cNvPr>
            <p:cNvSpPr txBox="1">
              <a:spLocks/>
            </p:cNvSpPr>
            <p:nvPr/>
          </p:nvSpPr>
          <p:spPr>
            <a:xfrm>
              <a:off x="7659610" y="1893958"/>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الحالة الاجتماعية</a:t>
              </a:r>
            </a:p>
          </p:txBody>
        </p:sp>
        <p:sp>
          <p:nvSpPr>
            <p:cNvPr id="55" name="Inhaltsplatzhalter 4">
              <a:extLst>
                <a:ext uri="{FF2B5EF4-FFF2-40B4-BE49-F238E27FC236}">
                  <a16:creationId xmlns:a16="http://schemas.microsoft.com/office/drawing/2014/main" id="{2CB5865A-C325-4299-8E52-470D8BB95047}"/>
                </a:ext>
              </a:extLst>
            </p:cNvPr>
            <p:cNvSpPr txBox="1">
              <a:spLocks/>
            </p:cNvSpPr>
            <p:nvPr/>
          </p:nvSpPr>
          <p:spPr>
            <a:xfrm>
              <a:off x="5187853" y="1178962"/>
              <a:ext cx="1910870" cy="507831"/>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4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الخبرات العلمية</a:t>
              </a:r>
            </a:p>
          </p:txBody>
        </p:sp>
      </p:grpSp>
      <p:pic>
        <p:nvPicPr>
          <p:cNvPr id="56" name="Picture 55"/>
          <p:cNvPicPr>
            <a:picLocks noChangeAspect="1"/>
          </p:cNvPicPr>
          <p:nvPr/>
        </p:nvPicPr>
        <p:blipFill>
          <a:blip r:embed="rId3"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48280" y="597926"/>
            <a:ext cx="1364657" cy="1364657"/>
          </a:xfrm>
          <a:prstGeom prst="rect">
            <a:avLst/>
          </a:prstGeom>
        </p:spPr>
      </p:pic>
      <p:pic>
        <p:nvPicPr>
          <p:cNvPr id="58" name="Picture 57">
            <a:extLst>
              <a:ext uri="{FF2B5EF4-FFF2-40B4-BE49-F238E27FC236}">
                <a16:creationId xmlns:a16="http://schemas.microsoft.com/office/drawing/2014/main" id="{5C91D069-FA64-62D9-E9F3-6971D0D889DA}"/>
              </a:ext>
            </a:extLst>
          </p:cNvPr>
          <p:cNvPicPr>
            <a:picLocks noChangeAspect="1"/>
          </p:cNvPicPr>
          <p:nvPr/>
        </p:nvPicPr>
        <p:blipFill>
          <a:blip r:embed="rId4"/>
          <a:stretch>
            <a:fillRect/>
          </a:stretch>
        </p:blipFill>
        <p:spPr>
          <a:xfrm>
            <a:off x="-1" y="0"/>
            <a:ext cx="12190435" cy="533400"/>
          </a:xfrm>
          <a:prstGeom prst="rect">
            <a:avLst/>
          </a:prstGeom>
        </p:spPr>
      </p:pic>
    </p:spTree>
    <p:extLst>
      <p:ext uri="{BB962C8B-B14F-4D97-AF65-F5344CB8AC3E}">
        <p14:creationId xmlns:p14="http://schemas.microsoft.com/office/powerpoint/2010/main" val="1080730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
                                          </p:val>
                                        </p:tav>
                                        <p:tav tm="100000">
                                          <p:val>
                                            <p:strVal val="#ppt_w"/>
                                          </p:val>
                                        </p:tav>
                                      </p:tavLst>
                                    </p:anim>
                                    <p:anim calcmode="lin" valueType="num">
                                      <p:cBhvr>
                                        <p:cTn id="8" dur="1000" fill="hold"/>
                                        <p:tgtEl>
                                          <p:spTgt spid="103"/>
                                        </p:tgtEl>
                                        <p:attrNameLst>
                                          <p:attrName>ppt_h</p:attrName>
                                        </p:attrNameLst>
                                      </p:cBhvr>
                                      <p:tavLst>
                                        <p:tav tm="0">
                                          <p:val>
                                            <p:fltVal val="0"/>
                                          </p:val>
                                        </p:tav>
                                        <p:tav tm="100000">
                                          <p:val>
                                            <p:strVal val="#ppt_h"/>
                                          </p:val>
                                        </p:tav>
                                      </p:tavLst>
                                    </p:anim>
                                    <p:anim calcmode="lin" valueType="num">
                                      <p:cBhvr>
                                        <p:cTn id="9" dur="1000" fill="hold"/>
                                        <p:tgtEl>
                                          <p:spTgt spid="103"/>
                                        </p:tgtEl>
                                        <p:attrNameLst>
                                          <p:attrName>style.rotation</p:attrName>
                                        </p:attrNameLst>
                                      </p:cBhvr>
                                      <p:tavLst>
                                        <p:tav tm="0">
                                          <p:val>
                                            <p:fltVal val="90"/>
                                          </p:val>
                                        </p:tav>
                                        <p:tav tm="100000">
                                          <p:val>
                                            <p:fltVal val="0"/>
                                          </p:val>
                                        </p:tav>
                                      </p:tavLst>
                                    </p:anim>
                                    <p:animEffect transition="in" filter="fade">
                                      <p:cBhvr>
                                        <p:cTn id="10" dur="1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1C91A-2DD4-474B-FF6F-B577734B33B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FB72E1E-C79F-914A-5BBA-B494425501D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A859ED6-62AC-E46B-E20A-B14E69ADFEC4}"/>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899F8E11-BAE3-B553-75FC-485256A9A593}"/>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4BF472E4-554A-9324-27FC-C5CCF41403EE}"/>
              </a:ext>
            </a:extLst>
          </p:cNvPr>
          <p:cNvSpPr txBox="1"/>
          <p:nvPr/>
        </p:nvSpPr>
        <p:spPr>
          <a:xfrm>
            <a:off x="5411385" y="630912"/>
            <a:ext cx="6155140" cy="5447645"/>
          </a:xfrm>
          <a:prstGeom prst="rect">
            <a:avLst/>
          </a:prstGeom>
          <a:noFill/>
        </p:spPr>
        <p:txBody>
          <a:bodyPr wrap="square">
            <a:spAutoFit/>
          </a:bodyPr>
          <a:lstStyle/>
          <a:p>
            <a:pPr algn="r" rtl="1">
              <a:buNone/>
            </a:pPr>
            <a:r>
              <a:rPr lang="en-GB" sz="4000" b="1" dirty="0" err="1">
                <a:solidFill>
                  <a:srgbClr val="168489"/>
                </a:solidFill>
                <a:latin typeface="Sakkal Majalla" panose="02000000000000000000" pitchFamily="2" charset="-78"/>
                <a:cs typeface="Sakkal Majalla" panose="02000000000000000000" pitchFamily="2" charset="-78"/>
              </a:rPr>
              <a:t>مفهوم</a:t>
            </a:r>
            <a:r>
              <a:rPr lang="en-GB" sz="4000" b="1" dirty="0">
                <a:solidFill>
                  <a:srgbClr val="168489"/>
                </a:solidFill>
                <a:latin typeface="Sakkal Majalla" panose="02000000000000000000" pitchFamily="2" charset="-78"/>
                <a:cs typeface="Sakkal Majalla" panose="02000000000000000000" pitchFamily="2" charset="-78"/>
              </a:rPr>
              <a:t> </a:t>
            </a:r>
            <a:r>
              <a:rPr lang="en-GB" sz="4000" b="1" dirty="0" err="1">
                <a:solidFill>
                  <a:srgbClr val="168489"/>
                </a:solidFill>
                <a:latin typeface="Sakkal Majalla" panose="02000000000000000000" pitchFamily="2" charset="-78"/>
                <a:cs typeface="Sakkal Majalla" panose="02000000000000000000" pitchFamily="2" charset="-78"/>
              </a:rPr>
              <a:t>الاستماع</a:t>
            </a:r>
            <a:r>
              <a:rPr lang="en-GB" sz="4000" b="1" dirty="0">
                <a:solidFill>
                  <a:srgbClr val="168489"/>
                </a:solidFill>
                <a:latin typeface="Sakkal Majalla" panose="02000000000000000000" pitchFamily="2" charset="-78"/>
                <a:cs typeface="Sakkal Majalla" panose="02000000000000000000" pitchFamily="2" charset="-78"/>
              </a:rPr>
              <a:t> </a:t>
            </a:r>
            <a:r>
              <a:rPr lang="en-GB" sz="4000" b="1" dirty="0" err="1">
                <a:solidFill>
                  <a:srgbClr val="168489"/>
                </a:solidFill>
                <a:latin typeface="Sakkal Majalla" panose="02000000000000000000" pitchFamily="2" charset="-78"/>
                <a:cs typeface="Sakkal Majalla" panose="02000000000000000000" pitchFamily="2" charset="-78"/>
              </a:rPr>
              <a:t>الفعّال</a:t>
            </a:r>
            <a:endParaRPr lang="en-GB" sz="40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يُعد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الاستماع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الفعّال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لأنه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يعتمد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وليس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مجرد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سماع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الكلمات</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مفهومه</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عملية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مقصودة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وتحليلها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والتفاعل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بشكل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يشمل</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الكلمات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ملاحظة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الجسد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المعنى</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استجابة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مناسبة</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D0DE6C80-0568-F480-CBAA-91E601B0D8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36660403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AA056-9E6D-BEBD-BC5A-32D354C8B70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4DE19BC-0461-3EDC-F805-6B404EBE2A9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58B3586-A845-2DFE-5ED8-4A8662C67B73}"/>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4003E9B-ECB6-A9AA-8C0D-11648439E9B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7CA8A700-D99B-100E-2B40-273480BD46B1}"/>
              </a:ext>
            </a:extLst>
          </p:cNvPr>
          <p:cNvPicPr>
            <a:picLocks noChangeAspect="1"/>
          </p:cNvPicPr>
          <p:nvPr/>
        </p:nvPicPr>
        <p:blipFill>
          <a:blip r:embed="rId2"/>
          <a:stretch>
            <a:fillRect/>
          </a:stretch>
        </p:blipFill>
        <p:spPr>
          <a:xfrm>
            <a:off x="947482" y="155164"/>
            <a:ext cx="10297036" cy="6547671"/>
          </a:xfrm>
          <a:prstGeom prst="rect">
            <a:avLst/>
          </a:prstGeom>
        </p:spPr>
      </p:pic>
    </p:spTree>
    <p:extLst>
      <p:ext uri="{BB962C8B-B14F-4D97-AF65-F5344CB8AC3E}">
        <p14:creationId xmlns:p14="http://schemas.microsoft.com/office/powerpoint/2010/main" val="10581395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DF365E-C03B-7514-BA95-C74B2498F7B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F676BC0A-A711-6982-71D7-32B3839A10A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8437B410-4A0A-A1F2-0444-60788D80169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4237ABC-7488-6D7D-92E0-6E9CD6F9927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654187CD-FABF-2ACC-38BA-78C6114854A1}"/>
              </a:ext>
            </a:extLst>
          </p:cNvPr>
          <p:cNvSpPr txBox="1"/>
          <p:nvPr/>
        </p:nvSpPr>
        <p:spPr>
          <a:xfrm>
            <a:off x="5411385" y="365749"/>
            <a:ext cx="6155140" cy="5755422"/>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الفرق</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بين</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السماع</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والاستماع</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السماع</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عملية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طبيعية</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بدون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تركيز</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لا</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يتطلب</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جهدًا</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لا</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يضمن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الفهم</a:t>
            </a:r>
            <a:endParaRPr lang="en-GB" sz="2800" b="1"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الاستماع</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عملية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إرادية</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تتطلب</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تركيزًا</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تهدف</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للفهم</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تحتاج</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تفاعلًا</a:t>
            </a:r>
            <a:endParaRPr lang="en-GB" sz="2800" b="1"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مثال</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err="1">
                <a:latin typeface="Sakkal Majalla" panose="02000000000000000000" pitchFamily="2" charset="-78"/>
                <a:cs typeface="Sakkal Majalla" panose="02000000000000000000" pitchFamily="2" charset="-78"/>
              </a:rPr>
              <a:t>سماع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الحديث</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دون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تركيز</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الاستماع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الفعّال</a:t>
            </a:r>
            <a:endParaRPr lang="en-GB" sz="2800" b="1"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1D550F06-2946-FD4D-2205-B9DC6DE03F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459232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EA117-6441-33DF-42EE-7F69EB9009C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C2E932D-CF42-3AFF-4D55-11C8D5612A8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3588F84-B1BB-EE56-DF4F-1F17040D89B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DCE2FDA-42F8-27FD-50E5-1381B72C0C92}"/>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C2B4742-8003-FE85-150A-4A14AB349D19}"/>
              </a:ext>
            </a:extLst>
          </p:cNvPr>
          <p:cNvSpPr txBox="1"/>
          <p:nvPr/>
        </p:nvSpPr>
        <p:spPr>
          <a:xfrm>
            <a:off x="5411385" y="538659"/>
            <a:ext cx="6155140" cy="5693866"/>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مهارات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الإنصات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المهني</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الإنصات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الاستماع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باهتمام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بدقة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مهاراته</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الكامل</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البصري</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المقاطعة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استخدام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إشارات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داعمة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طرح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إعادة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الصياغة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التعاطف</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معوقاته</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الانشغال</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التحيز</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التوتر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المقاطعة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المشتتات</a:t>
            </a:r>
            <a:endParaRPr lang="en-GB"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8841109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0DC8A-735C-E1E9-DB1E-E71AA4223A1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283DE31-AEAB-E746-3F11-280F8EE3244E}"/>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FE3F691-FD46-F14B-CDF0-3A30C7FE632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436FA382-831D-CA00-69F4-FB245D2CAEF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BC903769-0CA4-5BA9-07F6-255CFBA55CE8}"/>
              </a:ext>
            </a:extLst>
          </p:cNvPr>
          <p:cNvSpPr txBox="1"/>
          <p:nvPr/>
        </p:nvSpPr>
        <p:spPr>
          <a:xfrm>
            <a:off x="4974657" y="420454"/>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فهم</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الرسائل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الضمنية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الرسائل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الضمنية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المعاني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المباشرة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الكلام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والسلوك</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مؤشراتها</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تعبيرات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الوجه</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الجسد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اختيار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الكلمات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الصمت</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solidFill>
                  <a:srgbClr val="C00000"/>
                </a:solidFill>
                <a:latin typeface="Sakkal Majalla" panose="02000000000000000000" pitchFamily="2" charset="-78"/>
                <a:cs typeface="Sakkal Majalla" panose="02000000000000000000" pitchFamily="2" charset="-78"/>
              </a:rPr>
              <a:t>أهميتها</a:t>
            </a:r>
            <a:r>
              <a:rPr lang="en-GB" sz="2800" b="1" dirty="0">
                <a:solidFill>
                  <a:srgbClr val="C00000"/>
                </a:solidFill>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المشاعر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الحقيقية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اكتشاف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مبكرًا</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تقليل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العلاقات</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3AB6BA78-2429-118D-0109-B6E651CAFC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3785603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6A462-608B-0EDA-F69A-20C7AB1FFEE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0FEF02C6-F8B5-ADF2-7792-2D3D6A50505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97DCA1A-6829-ECF4-D0ED-075D23636D7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3985173-40D8-88C0-9F3F-21056635211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D084E67-5D23-F169-4283-E5A7A76E9DD3}"/>
              </a:ext>
            </a:extLst>
          </p:cNvPr>
          <p:cNvSpPr txBox="1"/>
          <p:nvPr/>
        </p:nvSpPr>
        <p:spPr>
          <a:xfrm>
            <a:off x="4947313" y="550574"/>
            <a:ext cx="6155140" cy="6247864"/>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التغذية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الراجعة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الفعّالة</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التغذية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الراجعة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استجابات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توضيح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الأداء</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أهميتها</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الأداء</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تصحيح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رفع </a:t>
            </a:r>
            <a:r>
              <a:rPr lang="en-GB" sz="2800" dirty="0" err="1">
                <a:latin typeface="Sakkal Majalla" panose="02000000000000000000" pitchFamily="2" charset="-78"/>
                <a:cs typeface="Sakkal Majalla" panose="02000000000000000000" pitchFamily="2" charset="-78"/>
              </a:rPr>
              <a:t>التحفيز</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المهارات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التواصل</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أنواعها</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تصحيحية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فورية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دورية</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A08842BE-242D-51A3-7385-4FC817AC58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2621025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4D2A4-2518-E81B-0D32-DEAA565E4A3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98BC161-0318-A30C-CC71-851917D9110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AD442F0-367C-B30D-4CCB-342E47C0A4B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E0C7EC6-3880-CCDA-7399-1989B60B090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B996E5EA-6AC4-D727-8A94-E3F1DF625ED1}"/>
              </a:ext>
            </a:extLst>
          </p:cNvPr>
          <p:cNvPicPr>
            <a:picLocks noChangeAspect="1"/>
          </p:cNvPicPr>
          <p:nvPr/>
        </p:nvPicPr>
        <p:blipFill>
          <a:blip r:embed="rId3"/>
          <a:stretch>
            <a:fillRect/>
          </a:stretch>
        </p:blipFill>
        <p:spPr>
          <a:xfrm>
            <a:off x="2358828" y="542294"/>
            <a:ext cx="7474344" cy="5773412"/>
          </a:xfrm>
          <a:prstGeom prst="rect">
            <a:avLst/>
          </a:prstGeom>
        </p:spPr>
      </p:pic>
    </p:spTree>
    <p:extLst>
      <p:ext uri="{BB962C8B-B14F-4D97-AF65-F5344CB8AC3E}">
        <p14:creationId xmlns:p14="http://schemas.microsoft.com/office/powerpoint/2010/main" val="4958710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EA7582BB-1EAF-0456-A3C2-3DED17293F77}"/>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70EBA539-FCA0-D9E8-3F93-6EF327698A3A}"/>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1E01BF59-56F7-472D-D30D-BE1660459F4B}"/>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224340B2-B4AB-2873-6109-CA68B4FE7543}"/>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3D7848DA-6233-7146-7EB9-D074AC7C8166}"/>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77073697-3D63-675D-C2E2-36F3850E3CBD}"/>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noProof="0"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ثانية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1C96ADAC-75C4-88E7-2FF9-3D3805B1A65B}"/>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مهارات الحوار والمناقشة</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A34BA717-A2A2-7F45-0783-FC99ED6BB1EC}"/>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B5436E7D-B193-9E1C-90F1-0AFEB4FFC322}"/>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B5E96E94-6B08-1B6F-295A-56C6A819E672}"/>
              </a:ext>
            </a:extLst>
          </p:cNvPr>
          <p:cNvGrpSpPr/>
          <p:nvPr/>
        </p:nvGrpSpPr>
        <p:grpSpPr>
          <a:xfrm>
            <a:off x="2291172" y="3160563"/>
            <a:ext cx="9009262" cy="2800767"/>
            <a:chOff x="2291172" y="3332012"/>
            <a:chExt cx="9009262" cy="2800767"/>
          </a:xfrm>
        </p:grpSpPr>
        <p:grpSp>
          <p:nvGrpSpPr>
            <p:cNvPr id="4" name="Group 3">
              <a:extLst>
                <a:ext uri="{FF2B5EF4-FFF2-40B4-BE49-F238E27FC236}">
                  <a16:creationId xmlns:a16="http://schemas.microsoft.com/office/drawing/2014/main" id="{724DD83F-C1B2-2A37-9B33-589845753341}"/>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F209566F-2049-AD30-01FF-42F5EDE5D782}"/>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F65A546-942E-EBD4-7164-EC64AD87C05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35D50AEC-F9DF-7224-E878-170C52A5E9D3}"/>
                </a:ext>
              </a:extLst>
            </p:cNvPr>
            <p:cNvSpPr txBox="1"/>
            <p:nvPr/>
          </p:nvSpPr>
          <p:spPr>
            <a:xfrm>
              <a:off x="2291172" y="3332012"/>
              <a:ext cx="8704462" cy="2800767"/>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أسس الحوار الناجح.</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النقاشات المهنية.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طرح الأسئلة الفعالة.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التعامل مع الآراء المختلفة.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المحافظة على إيجابية الحوار.</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669615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9FB43-0799-36EF-F72D-76CA447EF5C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EE3E9785-A3D1-0855-99DE-9BE2D6EFAE8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A893FFA-DF42-B36E-1E11-A6E1A00A333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E1F00FA-A48B-3CA9-D03D-0E4C7D9841A3}"/>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8D7F6C61-9E09-D197-C420-E5995121D5E8}"/>
              </a:ext>
            </a:extLst>
          </p:cNvPr>
          <p:cNvSpPr txBox="1"/>
          <p:nvPr/>
        </p:nvSpPr>
        <p:spPr>
          <a:xfrm>
            <a:off x="5001904" y="574343"/>
            <a:ext cx="6155140" cy="5970865"/>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أسس </a:t>
            </a:r>
            <a:r>
              <a:rPr lang="en-GB" sz="3200" b="1" dirty="0" err="1">
                <a:solidFill>
                  <a:srgbClr val="168489"/>
                </a:solidFill>
                <a:latin typeface="Sakkal Majalla" panose="02000000000000000000" pitchFamily="2" charset="-78"/>
                <a:cs typeface="Sakkal Majalla" panose="02000000000000000000" pitchFamily="2" charset="-78"/>
              </a:rPr>
              <a:t>الحوار</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الناجح</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500" dirty="0" err="1">
                <a:latin typeface="Sakkal Majalla" panose="02000000000000000000" pitchFamily="2" charset="-78"/>
                <a:cs typeface="Sakkal Majalla" panose="02000000000000000000" pitchFamily="2" charset="-78"/>
              </a:rPr>
              <a:t>الحوار</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هو</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عملية</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تواصل</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تفاعلية</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لتبادل</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الأفكار</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والآراء</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بهدف</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الفهم</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المشترك</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أو</a:t>
            </a:r>
            <a:r>
              <a:rPr lang="en-GB" sz="2500" dirty="0">
                <a:latin typeface="Sakkal Majalla" panose="02000000000000000000" pitchFamily="2" charset="-78"/>
                <a:cs typeface="Sakkal Majalla" panose="02000000000000000000" pitchFamily="2" charset="-78"/>
              </a:rPr>
              <a:t> حل </a:t>
            </a:r>
            <a:r>
              <a:rPr lang="en-GB" sz="2500" dirty="0" err="1">
                <a:latin typeface="Sakkal Majalla" panose="02000000000000000000" pitchFamily="2" charset="-78"/>
                <a:cs typeface="Sakkal Majalla" panose="02000000000000000000" pitchFamily="2" charset="-78"/>
              </a:rPr>
              <a:t>المشكلات</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أو</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اتخاذ</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القرار</a:t>
            </a:r>
            <a:r>
              <a:rPr lang="en-GB" sz="2500" dirty="0">
                <a:latin typeface="Sakkal Majalla" panose="02000000000000000000" pitchFamily="2" charset="-78"/>
                <a:cs typeface="Sakkal Majalla" panose="02000000000000000000" pitchFamily="2" charset="-78"/>
              </a:rPr>
              <a:t>.</a:t>
            </a:r>
            <a:br>
              <a:rPr lang="en-GB" sz="2500" dirty="0">
                <a:latin typeface="Sakkal Majalla" panose="02000000000000000000" pitchFamily="2" charset="-78"/>
                <a:cs typeface="Sakkal Majalla" panose="02000000000000000000" pitchFamily="2" charset="-78"/>
              </a:rPr>
            </a:br>
            <a:r>
              <a:rPr lang="en-GB" sz="2500" dirty="0" err="1">
                <a:latin typeface="Sakkal Majalla" panose="02000000000000000000" pitchFamily="2" charset="-78"/>
                <a:cs typeface="Sakkal Majalla" panose="02000000000000000000" pitchFamily="2" charset="-78"/>
              </a:rPr>
              <a:t>ويُعد</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أساسًا</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مهمًا</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في</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بيئة</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العمل</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لتعزيز</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التعاون</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والثقة</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وتحسين</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جودة</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القرارات</a:t>
            </a:r>
            <a:r>
              <a:rPr lang="en-GB" sz="2500" dirty="0">
                <a:latin typeface="Sakkal Majalla" panose="02000000000000000000" pitchFamily="2" charset="-78"/>
                <a:cs typeface="Sakkal Majalla" panose="02000000000000000000" pitchFamily="2" charset="-78"/>
              </a:rPr>
              <a:t>.</a:t>
            </a:r>
          </a:p>
          <a:p>
            <a:pPr algn="r" rtl="1">
              <a:buNone/>
            </a:pPr>
            <a:r>
              <a:rPr lang="en-GB" sz="2500" b="1" dirty="0" err="1">
                <a:solidFill>
                  <a:srgbClr val="C00000"/>
                </a:solidFill>
                <a:latin typeface="Sakkal Majalla" panose="02000000000000000000" pitchFamily="2" charset="-78"/>
                <a:cs typeface="Sakkal Majalla" panose="02000000000000000000" pitchFamily="2" charset="-78"/>
              </a:rPr>
              <a:t>مفهوم</a:t>
            </a:r>
            <a:r>
              <a:rPr lang="en-GB" sz="2500" b="1" dirty="0">
                <a:solidFill>
                  <a:srgbClr val="C00000"/>
                </a:solidFill>
                <a:latin typeface="Sakkal Majalla" panose="02000000000000000000" pitchFamily="2" charset="-78"/>
                <a:cs typeface="Sakkal Majalla" panose="02000000000000000000" pitchFamily="2" charset="-78"/>
              </a:rPr>
              <a:t> </a:t>
            </a:r>
            <a:r>
              <a:rPr lang="en-GB" sz="2500" b="1" dirty="0" err="1">
                <a:solidFill>
                  <a:srgbClr val="C00000"/>
                </a:solidFill>
                <a:latin typeface="Sakkal Majalla" panose="02000000000000000000" pitchFamily="2" charset="-78"/>
                <a:cs typeface="Sakkal Majalla" panose="02000000000000000000" pitchFamily="2" charset="-78"/>
              </a:rPr>
              <a:t>الحوار</a:t>
            </a:r>
            <a:r>
              <a:rPr lang="en-GB" sz="2500" b="1" dirty="0">
                <a:solidFill>
                  <a:srgbClr val="C00000"/>
                </a:solidFill>
                <a:latin typeface="Sakkal Majalla" panose="02000000000000000000" pitchFamily="2" charset="-78"/>
                <a:cs typeface="Sakkal Majalla" panose="02000000000000000000" pitchFamily="2" charset="-78"/>
              </a:rPr>
              <a:t> </a:t>
            </a:r>
            <a:r>
              <a:rPr lang="en-GB" sz="2500" b="1" dirty="0" err="1">
                <a:solidFill>
                  <a:srgbClr val="C00000"/>
                </a:solidFill>
                <a:latin typeface="Sakkal Majalla" panose="02000000000000000000" pitchFamily="2" charset="-78"/>
                <a:cs typeface="Sakkal Majalla" panose="02000000000000000000" pitchFamily="2" charset="-78"/>
              </a:rPr>
              <a:t>الناجح</a:t>
            </a:r>
            <a:r>
              <a:rPr lang="en-GB" sz="2500" b="1" dirty="0">
                <a:solidFill>
                  <a:srgbClr val="C00000"/>
                </a:solidFill>
                <a:latin typeface="Sakkal Majalla" panose="02000000000000000000" pitchFamily="2" charset="-78"/>
                <a:cs typeface="Sakkal Majalla" panose="02000000000000000000" pitchFamily="2" charset="-78"/>
              </a:rPr>
              <a:t>:</a:t>
            </a:r>
            <a:br>
              <a:rPr lang="en-GB" sz="2500" dirty="0">
                <a:latin typeface="Sakkal Majalla" panose="02000000000000000000" pitchFamily="2" charset="-78"/>
                <a:cs typeface="Sakkal Majalla" panose="02000000000000000000" pitchFamily="2" charset="-78"/>
              </a:rPr>
            </a:br>
            <a:r>
              <a:rPr lang="en-GB" sz="2500" dirty="0" err="1">
                <a:latin typeface="Sakkal Majalla" panose="02000000000000000000" pitchFamily="2" charset="-78"/>
                <a:cs typeface="Sakkal Majalla" panose="02000000000000000000" pitchFamily="2" charset="-78"/>
              </a:rPr>
              <a:t>هو</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حوار</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منظم</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ومحترم</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يحقق</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الفهم</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المتبادل</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ويؤدي</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إلى</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نتائج</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إيجابية</a:t>
            </a:r>
            <a:r>
              <a:rPr lang="en-GB" sz="2500" dirty="0">
                <a:latin typeface="Sakkal Majalla" panose="02000000000000000000" pitchFamily="2" charset="-78"/>
                <a:cs typeface="Sakkal Majalla" panose="02000000000000000000" pitchFamily="2" charset="-78"/>
              </a:rPr>
              <a:t>.</a:t>
            </a:r>
          </a:p>
          <a:p>
            <a:pPr algn="r" rtl="1">
              <a:buNone/>
            </a:pPr>
            <a:r>
              <a:rPr lang="en-GB" sz="2500" b="1" dirty="0">
                <a:latin typeface="Sakkal Majalla" panose="02000000000000000000" pitchFamily="2" charset="-78"/>
                <a:cs typeface="Sakkal Majalla" panose="02000000000000000000" pitchFamily="2" charset="-78"/>
              </a:rPr>
              <a:t>أسس </a:t>
            </a:r>
            <a:r>
              <a:rPr lang="en-GB" sz="2500" b="1" dirty="0" err="1">
                <a:latin typeface="Sakkal Majalla" panose="02000000000000000000" pitchFamily="2" charset="-78"/>
                <a:cs typeface="Sakkal Majalla" panose="02000000000000000000" pitchFamily="2" charset="-78"/>
              </a:rPr>
              <a:t>الحوار</a:t>
            </a:r>
            <a:r>
              <a:rPr lang="en-GB" sz="2500" b="1" dirty="0">
                <a:latin typeface="Sakkal Majalla" panose="02000000000000000000" pitchFamily="2" charset="-78"/>
                <a:cs typeface="Sakkal Majalla" panose="02000000000000000000" pitchFamily="2" charset="-78"/>
              </a:rPr>
              <a:t> </a:t>
            </a:r>
            <a:r>
              <a:rPr lang="en-GB" sz="2500" b="1" dirty="0" err="1">
                <a:latin typeface="Sakkal Majalla" panose="02000000000000000000" pitchFamily="2" charset="-78"/>
                <a:cs typeface="Sakkal Majalla" panose="02000000000000000000" pitchFamily="2" charset="-78"/>
              </a:rPr>
              <a:t>الناجح</a:t>
            </a:r>
            <a:r>
              <a:rPr lang="en-GB" sz="2500" b="1" dirty="0">
                <a:latin typeface="Sakkal Majalla" panose="02000000000000000000" pitchFamily="2" charset="-78"/>
                <a:cs typeface="Sakkal Majalla" panose="02000000000000000000" pitchFamily="2" charset="-78"/>
              </a:rPr>
              <a:t>:</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الاحترام </a:t>
            </a:r>
            <a:r>
              <a:rPr lang="en-GB" sz="2500" dirty="0" err="1">
                <a:latin typeface="Sakkal Majalla" panose="02000000000000000000" pitchFamily="2" charset="-78"/>
                <a:cs typeface="Sakkal Majalla" panose="02000000000000000000" pitchFamily="2" charset="-78"/>
              </a:rPr>
              <a:t>المتبادل</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الاستماع </a:t>
            </a:r>
            <a:r>
              <a:rPr lang="en-GB" sz="2500" dirty="0" err="1">
                <a:latin typeface="Sakkal Majalla" panose="02000000000000000000" pitchFamily="2" charset="-78"/>
                <a:cs typeface="Sakkal Majalla" panose="02000000000000000000" pitchFamily="2" charset="-78"/>
              </a:rPr>
              <a:t>الفعّال</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الوضوح</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الموضوعية</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الصدق</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والمصداقية</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المرونة</a:t>
            </a:r>
            <a:br>
              <a:rPr lang="en-GB" sz="2500" dirty="0">
                <a:latin typeface="Sakkal Majalla" panose="02000000000000000000" pitchFamily="2" charset="-78"/>
                <a:cs typeface="Sakkal Majalla" panose="02000000000000000000" pitchFamily="2" charset="-78"/>
              </a:rPr>
            </a:b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التحكم</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في</a:t>
            </a:r>
            <a:r>
              <a:rPr lang="en-GB" sz="2500" dirty="0">
                <a:latin typeface="Sakkal Majalla" panose="02000000000000000000" pitchFamily="2" charset="-78"/>
                <a:cs typeface="Sakkal Majalla" panose="02000000000000000000" pitchFamily="2" charset="-78"/>
              </a:rPr>
              <a:t> </a:t>
            </a:r>
            <a:r>
              <a:rPr lang="en-GB" sz="2500" dirty="0" err="1">
                <a:latin typeface="Sakkal Majalla" panose="02000000000000000000" pitchFamily="2" charset="-78"/>
                <a:cs typeface="Sakkal Majalla" panose="02000000000000000000" pitchFamily="2" charset="-78"/>
              </a:rPr>
              <a:t>الانفعالات</a:t>
            </a:r>
            <a:endParaRPr lang="en-GB" sz="25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DBD176DF-37CB-B3A5-F7EB-9E263F28A39A}"/>
              </a:ext>
            </a:extLst>
          </p:cNvPr>
          <p:cNvPicPr>
            <a:picLocks noChangeAspect="1"/>
          </p:cNvPicPr>
          <p:nvPr/>
        </p:nvPicPr>
        <p:blipFill>
          <a:blip r:embed="rId3">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176282" y="2953564"/>
            <a:ext cx="5464935" cy="3278961"/>
          </a:xfrm>
          <a:prstGeom prst="rect">
            <a:avLst/>
          </a:prstGeom>
        </p:spPr>
      </p:pic>
    </p:spTree>
    <p:extLst>
      <p:ext uri="{BB962C8B-B14F-4D97-AF65-F5344CB8AC3E}">
        <p14:creationId xmlns:p14="http://schemas.microsoft.com/office/powerpoint/2010/main" val="3349316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CB183-D26F-EE99-A733-E1ACFE52749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6C0BB70-27A0-6481-733A-B1FE69195B0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39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AF71382D-2662-5B7C-33A2-07AA2085162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37ACE0CB-C706-5B6F-9FAE-44DB503B4E3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B015312-FCAD-605B-AD1B-93EA3F7ACE79}"/>
              </a:ext>
            </a:extLst>
          </p:cNvPr>
          <p:cNvSpPr txBox="1"/>
          <p:nvPr/>
        </p:nvSpPr>
        <p:spPr>
          <a:xfrm>
            <a:off x="5189135" y="343430"/>
            <a:ext cx="6155140" cy="6093976"/>
          </a:xfrm>
          <a:prstGeom prst="rect">
            <a:avLst/>
          </a:prstGeom>
          <a:noFill/>
        </p:spPr>
        <p:txBody>
          <a:bodyPr wrap="square">
            <a:spAutoFit/>
          </a:bodyPr>
          <a:lstStyle/>
          <a:p>
            <a:pPr algn="r" rtl="1">
              <a:buNone/>
            </a:pPr>
            <a:r>
              <a:rPr lang="en-GB" sz="2800" b="1" dirty="0">
                <a:solidFill>
                  <a:srgbClr val="C00000"/>
                </a:solidFill>
                <a:latin typeface="Sakkal Majalla" panose="02000000000000000000" pitchFamily="2" charset="-78"/>
                <a:cs typeface="Sakkal Majalla" panose="02000000000000000000" pitchFamily="2" charset="-78"/>
              </a:rPr>
              <a:t>إدارة </a:t>
            </a:r>
            <a:r>
              <a:rPr lang="en-GB" sz="2800" b="1" dirty="0" err="1">
                <a:solidFill>
                  <a:srgbClr val="C00000"/>
                </a:solidFill>
                <a:latin typeface="Sakkal Majalla" panose="02000000000000000000" pitchFamily="2" charset="-78"/>
                <a:cs typeface="Sakkal Majalla" panose="02000000000000000000" pitchFamily="2" charset="-78"/>
              </a:rPr>
              <a:t>النقاشات</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المهنية</a:t>
            </a:r>
            <a:endParaRPr lang="en-GB" sz="2800" b="1" dirty="0">
              <a:solidFill>
                <a:srgbClr val="C00000"/>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النقاش</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المهني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هو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حوار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منظم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لتبادل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الآراء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وتحليل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القضايا</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واتخاذ</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القرارات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داخل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العمل</a:t>
            </a:r>
            <a:r>
              <a:rPr lang="en-GB" sz="2600" b="1" dirty="0">
                <a:latin typeface="Sakkal Majalla" panose="02000000000000000000" pitchFamily="2" charset="-78"/>
                <a:cs typeface="Sakkal Majalla" panose="02000000000000000000" pitchFamily="2" charset="-78"/>
              </a:rPr>
              <a:t>.</a:t>
            </a:r>
          </a:p>
          <a:p>
            <a:pPr algn="r" rtl="1">
              <a:buNone/>
            </a:pPr>
            <a:r>
              <a:rPr lang="en-GB" sz="2600" b="1" dirty="0" err="1">
                <a:latin typeface="Sakkal Majalla" panose="02000000000000000000" pitchFamily="2" charset="-78"/>
                <a:cs typeface="Sakkal Majalla" panose="02000000000000000000" pitchFamily="2" charset="-78"/>
              </a:rPr>
              <a:t>أهدافه</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تبادل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الخبرات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حل </a:t>
            </a:r>
            <a:r>
              <a:rPr lang="en-GB" sz="2600" b="1" dirty="0" err="1">
                <a:latin typeface="Sakkal Majalla" panose="02000000000000000000" pitchFamily="2" charset="-78"/>
                <a:cs typeface="Sakkal Majalla" panose="02000000000000000000" pitchFamily="2" charset="-78"/>
              </a:rPr>
              <a:t>المشكلات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اتخاذ</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القرارات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تطوير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الأداء</a:t>
            </a:r>
            <a:endParaRPr lang="ar-EG" sz="2600" b="1" dirty="0">
              <a:latin typeface="Sakkal Majalla" panose="02000000000000000000" pitchFamily="2" charset="-78"/>
              <a:cs typeface="Sakkal Majalla" panose="02000000000000000000" pitchFamily="2" charset="-78"/>
            </a:endParaRPr>
          </a:p>
          <a:p>
            <a:pPr algn="r" rtl="1">
              <a:buNone/>
            </a:pPr>
            <a:endParaRPr lang="en-GB" sz="2600" b="1" dirty="0">
              <a:latin typeface="Sakkal Majalla" panose="02000000000000000000" pitchFamily="2" charset="-78"/>
              <a:cs typeface="Sakkal Majalla" panose="02000000000000000000" pitchFamily="2" charset="-78"/>
            </a:endParaRPr>
          </a:p>
          <a:p>
            <a:pPr algn="r" rtl="1">
              <a:buNone/>
            </a:pPr>
            <a:r>
              <a:rPr lang="en-GB" sz="2600" b="1" dirty="0" err="1">
                <a:solidFill>
                  <a:srgbClr val="C00000"/>
                </a:solidFill>
                <a:latin typeface="Sakkal Majalla" panose="02000000000000000000" pitchFamily="2" charset="-78"/>
                <a:cs typeface="Sakkal Majalla" panose="02000000000000000000" pitchFamily="2" charset="-78"/>
              </a:rPr>
              <a:t>مراحل</a:t>
            </a:r>
            <a:r>
              <a:rPr lang="en-GB" sz="2600" b="1" dirty="0">
                <a:solidFill>
                  <a:srgbClr val="C00000"/>
                </a:solidFill>
                <a:latin typeface="Sakkal Majalla" panose="02000000000000000000" pitchFamily="2" charset="-78"/>
                <a:cs typeface="Sakkal Majalla" panose="02000000000000000000" pitchFamily="2" charset="-78"/>
              </a:rPr>
              <a:t> </a:t>
            </a:r>
            <a:r>
              <a:rPr lang="en-GB" sz="2600" b="1" dirty="0" err="1">
                <a:solidFill>
                  <a:srgbClr val="C00000"/>
                </a:solidFill>
                <a:latin typeface="Sakkal Majalla" panose="02000000000000000000" pitchFamily="2" charset="-78"/>
                <a:cs typeface="Sakkal Majalla" panose="02000000000000000000" pitchFamily="2" charset="-78"/>
              </a:rPr>
              <a:t>الإدارة</a:t>
            </a:r>
            <a:r>
              <a:rPr lang="en-GB" sz="2600" b="1" dirty="0">
                <a:solidFill>
                  <a:srgbClr val="C00000"/>
                </a:solidFill>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الإعداد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للنقاش</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افتتاح</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الحوار</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إدارة </a:t>
            </a:r>
            <a:r>
              <a:rPr lang="en-GB" sz="2600" b="1" dirty="0" err="1">
                <a:latin typeface="Sakkal Majalla" panose="02000000000000000000" pitchFamily="2" charset="-78"/>
                <a:cs typeface="Sakkal Majalla" panose="02000000000000000000" pitchFamily="2" charset="-78"/>
              </a:rPr>
              <a:t>النقاش</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معالجة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الخلافات</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تلخيص</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النتائج</a:t>
            </a:r>
            <a:endParaRPr lang="en-GB" sz="2600" b="1"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2EC7F906-1BBE-141E-F7AC-37CCDBE076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226211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a:blip r:embed="rId2" cstate="hqprint">
            <a:clrChange>
              <a:clrFrom>
                <a:srgbClr val="FFFFFF"/>
              </a:clrFrom>
              <a:clrTo>
                <a:srgbClr val="FFFFFF">
                  <a:alpha val="0"/>
                </a:srgbClr>
              </a:clrTo>
            </a:clrChange>
            <a:duotone>
              <a:srgbClr val="56687C">
                <a:shade val="45000"/>
                <a:satMod val="135000"/>
              </a:srgbClr>
              <a:prstClr val="white"/>
            </a:duotone>
            <a:extLst>
              <a:ext uri="{28A0092B-C50C-407E-A947-70E740481C1C}">
                <a14:useLocalDpi xmlns:a14="http://schemas.microsoft.com/office/drawing/2010/main" val="0"/>
              </a:ext>
            </a:extLst>
          </a:blip>
          <a:stretch>
            <a:fillRect/>
          </a:stretch>
        </p:blipFill>
        <p:spPr>
          <a:xfrm>
            <a:off x="10537080" y="488888"/>
            <a:ext cx="1279205" cy="1279205"/>
          </a:xfrm>
          <a:prstGeom prst="rect">
            <a:avLst/>
          </a:prstGeom>
        </p:spPr>
      </p:pic>
      <p:grpSp>
        <p:nvGrpSpPr>
          <p:cNvPr id="117" name="Group 116"/>
          <p:cNvGrpSpPr/>
          <p:nvPr/>
        </p:nvGrpSpPr>
        <p:grpSpPr>
          <a:xfrm>
            <a:off x="897283" y="541806"/>
            <a:ext cx="10446596" cy="5765681"/>
            <a:chOff x="961291" y="404646"/>
            <a:chExt cx="10446596" cy="5765681"/>
          </a:xfrm>
        </p:grpSpPr>
        <p:grpSp>
          <p:nvGrpSpPr>
            <p:cNvPr id="2" name="Group 1">
              <a:extLst>
                <a:ext uri="{FF2B5EF4-FFF2-40B4-BE49-F238E27FC236}">
                  <a16:creationId xmlns:a16="http://schemas.microsoft.com/office/drawing/2014/main" id="{6B6CA235-682B-4455-95AA-86A99BE43337}"/>
                </a:ext>
              </a:extLst>
            </p:cNvPr>
            <p:cNvGrpSpPr/>
            <p:nvPr/>
          </p:nvGrpSpPr>
          <p:grpSpPr>
            <a:xfrm>
              <a:off x="961291" y="404646"/>
              <a:ext cx="10446596" cy="5765681"/>
              <a:chOff x="648519" y="473579"/>
              <a:chExt cx="7719529" cy="4309679"/>
            </a:xfrm>
          </p:grpSpPr>
          <p:sp>
            <p:nvSpPr>
              <p:cNvPr id="3" name="Freeform 77">
                <a:extLst>
                  <a:ext uri="{FF2B5EF4-FFF2-40B4-BE49-F238E27FC236}">
                    <a16:creationId xmlns:a16="http://schemas.microsoft.com/office/drawing/2014/main" id="{A56EE630-5CDC-4895-A0DC-95319EBB4BE9}"/>
                  </a:ext>
                </a:extLst>
              </p:cNvPr>
              <p:cNvSpPr>
                <a:spLocks/>
              </p:cNvSpPr>
              <p:nvPr/>
            </p:nvSpPr>
            <p:spPr bwMode="auto">
              <a:xfrm>
                <a:off x="4570663" y="1446838"/>
                <a:ext cx="1164768" cy="594326"/>
              </a:xfrm>
              <a:custGeom>
                <a:avLst/>
                <a:gdLst>
                  <a:gd name="connsiteX0" fmla="*/ 0 w 1164768"/>
                  <a:gd name="connsiteY0" fmla="*/ 0 h 594326"/>
                  <a:gd name="connsiteX1" fmla="*/ 1164768 w 1164768"/>
                  <a:gd name="connsiteY1" fmla="*/ 482287 h 594326"/>
                  <a:gd name="connsiteX2" fmla="*/ 1117457 w 1164768"/>
                  <a:gd name="connsiteY2" fmla="*/ 529601 h 594326"/>
                  <a:gd name="connsiteX3" fmla="*/ 1074401 w 1164768"/>
                  <a:gd name="connsiteY3" fmla="*/ 572659 h 594326"/>
                  <a:gd name="connsiteX4" fmla="*/ 967797 w 1164768"/>
                  <a:gd name="connsiteY4" fmla="*/ 475010 h 594326"/>
                  <a:gd name="connsiteX5" fmla="*/ 93 w 1164768"/>
                  <a:gd name="connsiteY5" fmla="*/ 128213 h 594326"/>
                  <a:gd name="connsiteX6" fmla="*/ 93 w 1164768"/>
                  <a:gd name="connsiteY6" fmla="*/ 516959 h 594326"/>
                  <a:gd name="connsiteX7" fmla="*/ 93 w 1164768"/>
                  <a:gd name="connsiteY7" fmla="*/ 594321 h 594326"/>
                  <a:gd name="connsiteX8" fmla="*/ 0 w 1164768"/>
                  <a:gd name="connsiteY8" fmla="*/ 594326 h 594326"/>
                  <a:gd name="connsiteX9" fmla="*/ 0 w 1164768"/>
                  <a:gd name="connsiteY9" fmla="*/ 543676 h 594326"/>
                  <a:gd name="connsiteX10" fmla="*/ 0 w 1164768"/>
                  <a:gd name="connsiteY10" fmla="*/ 0 h 59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4768" h="594326">
                    <a:moveTo>
                      <a:pt x="0" y="0"/>
                    </a:moveTo>
                    <a:cubicBezTo>
                      <a:pt x="456883" y="0"/>
                      <a:pt x="868641" y="183326"/>
                      <a:pt x="1164768" y="482287"/>
                    </a:cubicBezTo>
                    <a:cubicBezTo>
                      <a:pt x="1164768" y="482287"/>
                      <a:pt x="1164768" y="482287"/>
                      <a:pt x="1117457" y="529601"/>
                    </a:cubicBezTo>
                    <a:lnTo>
                      <a:pt x="1074401" y="572659"/>
                    </a:lnTo>
                    <a:lnTo>
                      <a:pt x="967797" y="475010"/>
                    </a:lnTo>
                    <a:cubicBezTo>
                      <a:pt x="706182" y="257764"/>
                      <a:pt x="369082" y="128213"/>
                      <a:pt x="93" y="128213"/>
                    </a:cubicBezTo>
                    <a:cubicBezTo>
                      <a:pt x="93" y="270739"/>
                      <a:pt x="93" y="399903"/>
                      <a:pt x="93" y="516959"/>
                    </a:cubicBezTo>
                    <a:lnTo>
                      <a:pt x="93" y="594321"/>
                    </a:lnTo>
                    <a:lnTo>
                      <a:pt x="0" y="594326"/>
                    </a:lnTo>
                    <a:lnTo>
                      <a:pt x="0" y="543676"/>
                    </a:lnTo>
                    <a:cubicBezTo>
                      <a:pt x="0" y="386042"/>
                      <a:pt x="0" y="205889"/>
                      <a:pt x="0" y="0"/>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Freeform 103">
                <a:extLst>
                  <a:ext uri="{FF2B5EF4-FFF2-40B4-BE49-F238E27FC236}">
                    <a16:creationId xmlns:a16="http://schemas.microsoft.com/office/drawing/2014/main" id="{9BC03E4D-D28A-44A0-9F10-ACBD38186B88}"/>
                  </a:ext>
                </a:extLst>
              </p:cNvPr>
              <p:cNvSpPr>
                <a:spLocks/>
              </p:cNvSpPr>
              <p:nvPr/>
            </p:nvSpPr>
            <p:spPr bwMode="auto">
              <a:xfrm>
                <a:off x="5645574" y="1929179"/>
                <a:ext cx="572201" cy="1162164"/>
              </a:xfrm>
              <a:custGeom>
                <a:avLst/>
                <a:gdLst>
                  <a:gd name="connsiteX0" fmla="*/ 92734 w 572201"/>
                  <a:gd name="connsiteY0" fmla="*/ 0 h 1162164"/>
                  <a:gd name="connsiteX1" fmla="*/ 572201 w 572201"/>
                  <a:gd name="connsiteY1" fmla="*/ 1161947 h 1162164"/>
                  <a:gd name="connsiteX2" fmla="*/ 476942 w 572201"/>
                  <a:gd name="connsiteY2" fmla="*/ 1162110 h 1162164"/>
                  <a:gd name="connsiteX3" fmla="*/ 445390 w 572201"/>
                  <a:gd name="connsiteY3" fmla="*/ 1162164 h 1162164"/>
                  <a:gd name="connsiteX4" fmla="*/ 437655 w 572201"/>
                  <a:gd name="connsiteY4" fmla="*/ 1008344 h 1162164"/>
                  <a:gd name="connsiteX5" fmla="*/ 2913 w 572201"/>
                  <a:gd name="connsiteY5" fmla="*/ 91071 h 1162164"/>
                  <a:gd name="connsiteX6" fmla="*/ 629 w 572201"/>
                  <a:gd name="connsiteY6" fmla="*/ 93350 h 1162164"/>
                  <a:gd name="connsiteX7" fmla="*/ 0 w 572201"/>
                  <a:gd name="connsiteY7" fmla="*/ 92506 h 1162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2201" h="1162164">
                    <a:moveTo>
                      <a:pt x="92734" y="0"/>
                    </a:moveTo>
                    <a:cubicBezTo>
                      <a:pt x="388876" y="296127"/>
                      <a:pt x="572201" y="707885"/>
                      <a:pt x="572201" y="1161947"/>
                    </a:cubicBezTo>
                    <a:cubicBezTo>
                      <a:pt x="572201" y="1161947"/>
                      <a:pt x="572201" y="1161947"/>
                      <a:pt x="476942" y="1162110"/>
                    </a:cubicBezTo>
                    <a:lnTo>
                      <a:pt x="445390" y="1162164"/>
                    </a:lnTo>
                    <a:lnTo>
                      <a:pt x="437655" y="1008344"/>
                    </a:lnTo>
                    <a:cubicBezTo>
                      <a:pt x="401530" y="651101"/>
                      <a:pt x="242084" y="330230"/>
                      <a:pt x="2913" y="91071"/>
                    </a:cubicBezTo>
                    <a:lnTo>
                      <a:pt x="629" y="93350"/>
                    </a:lnTo>
                    <a:lnTo>
                      <a:pt x="0" y="92506"/>
                    </a:ln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reeform 83">
                <a:extLst>
                  <a:ext uri="{FF2B5EF4-FFF2-40B4-BE49-F238E27FC236}">
                    <a16:creationId xmlns:a16="http://schemas.microsoft.com/office/drawing/2014/main" id="{1E375A78-1500-4F88-9EAF-31C1680CF6CE}"/>
                  </a:ext>
                </a:extLst>
              </p:cNvPr>
              <p:cNvSpPr>
                <a:spLocks/>
              </p:cNvSpPr>
              <p:nvPr/>
            </p:nvSpPr>
            <p:spPr bwMode="auto">
              <a:xfrm>
                <a:off x="5649086" y="3091565"/>
                <a:ext cx="568690" cy="1167149"/>
              </a:xfrm>
              <a:custGeom>
                <a:avLst/>
                <a:gdLst>
                  <a:gd name="connsiteX0" fmla="*/ 568690 w 568690"/>
                  <a:gd name="connsiteY0" fmla="*/ 0 h 1167149"/>
                  <a:gd name="connsiteX1" fmla="*/ 568690 w 568690"/>
                  <a:gd name="connsiteY1" fmla="*/ 2819 h 1167149"/>
                  <a:gd name="connsiteX2" fmla="*/ 89223 w 568690"/>
                  <a:gd name="connsiteY2" fmla="*/ 1167149 h 1167149"/>
                  <a:gd name="connsiteX3" fmla="*/ 41795 w 568690"/>
                  <a:gd name="connsiteY3" fmla="*/ 1119856 h 1167149"/>
                  <a:gd name="connsiteX4" fmla="*/ 0 w 568690"/>
                  <a:gd name="connsiteY4" fmla="*/ 1078179 h 1167149"/>
                  <a:gd name="connsiteX5" fmla="*/ 96895 w 568690"/>
                  <a:gd name="connsiteY5" fmla="*/ 971505 h 1167149"/>
                  <a:gd name="connsiteX6" fmla="*/ 441948 w 568690"/>
                  <a:gd name="connsiteY6" fmla="*/ 4165 h 1167149"/>
                  <a:gd name="connsiteX7" fmla="*/ 441948 w 568690"/>
                  <a:gd name="connsiteY7" fmla="*/ 1563 h 1167149"/>
                  <a:gd name="connsiteX8" fmla="*/ 439406 w 568690"/>
                  <a:gd name="connsiteY8" fmla="*/ 1568 h 1167149"/>
                  <a:gd name="connsiteX9" fmla="*/ 439474 w 568690"/>
                  <a:gd name="connsiteY9" fmla="*/ 222 h 11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690" h="1167149">
                    <a:moveTo>
                      <a:pt x="568690" y="0"/>
                    </a:moveTo>
                    <a:cubicBezTo>
                      <a:pt x="568690" y="2819"/>
                      <a:pt x="568690" y="2819"/>
                      <a:pt x="568690" y="2819"/>
                    </a:cubicBezTo>
                    <a:cubicBezTo>
                      <a:pt x="568690" y="459530"/>
                      <a:pt x="385365" y="871133"/>
                      <a:pt x="89223" y="1167149"/>
                    </a:cubicBezTo>
                    <a:cubicBezTo>
                      <a:pt x="89223" y="1167149"/>
                      <a:pt x="89223" y="1167149"/>
                      <a:pt x="41795" y="1119856"/>
                    </a:cubicBezTo>
                    <a:lnTo>
                      <a:pt x="0" y="1078179"/>
                    </a:lnTo>
                    <a:lnTo>
                      <a:pt x="96895" y="971505"/>
                    </a:lnTo>
                    <a:cubicBezTo>
                      <a:pt x="312398" y="709988"/>
                      <a:pt x="441948" y="373015"/>
                      <a:pt x="441948" y="4165"/>
                    </a:cubicBezTo>
                    <a:cubicBezTo>
                      <a:pt x="441948" y="4165"/>
                      <a:pt x="441948" y="4165"/>
                      <a:pt x="441948" y="1563"/>
                    </a:cubicBezTo>
                    <a:lnTo>
                      <a:pt x="439406" y="1568"/>
                    </a:lnTo>
                    <a:lnTo>
                      <a:pt x="439474" y="222"/>
                    </a:ln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reeform 88">
                <a:extLst>
                  <a:ext uri="{FF2B5EF4-FFF2-40B4-BE49-F238E27FC236}">
                    <a16:creationId xmlns:a16="http://schemas.microsoft.com/office/drawing/2014/main" id="{0E2BAE95-9E0A-4D6E-9453-4F4E0BBE4C54}"/>
                  </a:ext>
                </a:extLst>
              </p:cNvPr>
              <p:cNvSpPr>
                <a:spLocks/>
              </p:cNvSpPr>
              <p:nvPr/>
            </p:nvSpPr>
            <p:spPr bwMode="auto">
              <a:xfrm>
                <a:off x="4572466" y="4144373"/>
                <a:ext cx="1162967" cy="594303"/>
              </a:xfrm>
              <a:custGeom>
                <a:avLst/>
                <a:gdLst>
                  <a:gd name="connsiteX0" fmla="*/ 90 w 1162967"/>
                  <a:gd name="connsiteY0" fmla="*/ 0 h 594303"/>
                  <a:gd name="connsiteX1" fmla="*/ 197 w 1162967"/>
                  <a:gd name="connsiteY1" fmla="*/ 62564 h 594303"/>
                  <a:gd name="connsiteX2" fmla="*/ 894 w 1162967"/>
                  <a:gd name="connsiteY2" fmla="*/ 469031 h 594303"/>
                  <a:gd name="connsiteX3" fmla="*/ 1073367 w 1162967"/>
                  <a:gd name="connsiteY3" fmla="*/ 26367 h 594303"/>
                  <a:gd name="connsiteX4" fmla="*/ 1070280 w 1162967"/>
                  <a:gd name="connsiteY4" fmla="*/ 23279 h 594303"/>
                  <a:gd name="connsiteX5" fmla="*/ 1071081 w 1162967"/>
                  <a:gd name="connsiteY5" fmla="*/ 22793 h 594303"/>
                  <a:gd name="connsiteX6" fmla="*/ 1162967 w 1162967"/>
                  <a:gd name="connsiteY6" fmla="*/ 114708 h 594303"/>
                  <a:gd name="connsiteX7" fmla="*/ 1019 w 1162967"/>
                  <a:gd name="connsiteY7" fmla="*/ 594303 h 594303"/>
                  <a:gd name="connsiteX8" fmla="*/ 103 w 1162967"/>
                  <a:gd name="connsiteY8" fmla="*/ 59847 h 594303"/>
                  <a:gd name="connsiteX9" fmla="*/ 0 w 1162967"/>
                  <a:gd name="connsiteY9" fmla="*/ 4 h 594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2967" h="594303">
                    <a:moveTo>
                      <a:pt x="90" y="0"/>
                    </a:moveTo>
                    <a:lnTo>
                      <a:pt x="197" y="62564"/>
                    </a:lnTo>
                    <a:cubicBezTo>
                      <a:pt x="894" y="469031"/>
                      <a:pt x="894" y="469031"/>
                      <a:pt x="894" y="469031"/>
                    </a:cubicBezTo>
                    <a:cubicBezTo>
                      <a:pt x="419992" y="469031"/>
                      <a:pt x="800043" y="302382"/>
                      <a:pt x="1073367" y="26367"/>
                    </a:cubicBezTo>
                    <a:lnTo>
                      <a:pt x="1070280" y="23279"/>
                    </a:lnTo>
                    <a:lnTo>
                      <a:pt x="1071081" y="22793"/>
                    </a:lnTo>
                    <a:lnTo>
                      <a:pt x="1162967" y="114708"/>
                    </a:lnTo>
                    <a:cubicBezTo>
                      <a:pt x="866840" y="413750"/>
                      <a:pt x="455082" y="594303"/>
                      <a:pt x="1019" y="594303"/>
                    </a:cubicBezTo>
                    <a:cubicBezTo>
                      <a:pt x="1019" y="594303"/>
                      <a:pt x="1019" y="594303"/>
                      <a:pt x="103" y="59847"/>
                    </a:cubicBezTo>
                    <a:lnTo>
                      <a:pt x="0" y="4"/>
                    </a:ln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Freeform 92">
                <a:extLst>
                  <a:ext uri="{FF2B5EF4-FFF2-40B4-BE49-F238E27FC236}">
                    <a16:creationId xmlns:a16="http://schemas.microsoft.com/office/drawing/2014/main" id="{B1F4F9B0-2840-4850-998E-9CF87A1622F8}"/>
                  </a:ext>
                </a:extLst>
              </p:cNvPr>
              <p:cNvSpPr>
                <a:spLocks/>
              </p:cNvSpPr>
              <p:nvPr/>
            </p:nvSpPr>
            <p:spPr bwMode="auto">
              <a:xfrm>
                <a:off x="3405896" y="4164891"/>
                <a:ext cx="1167150" cy="573787"/>
              </a:xfrm>
              <a:custGeom>
                <a:avLst/>
                <a:gdLst>
                  <a:gd name="connsiteX0" fmla="*/ 96713 w 1167150"/>
                  <a:gd name="connsiteY0" fmla="*/ 0 h 573787"/>
                  <a:gd name="connsiteX1" fmla="*/ 97651 w 1167150"/>
                  <a:gd name="connsiteY1" fmla="*/ 564 h 573787"/>
                  <a:gd name="connsiteX2" fmla="*/ 94280 w 1167150"/>
                  <a:gd name="connsiteY2" fmla="*/ 3945 h 573787"/>
                  <a:gd name="connsiteX3" fmla="*/ 89784 w 1167150"/>
                  <a:gd name="connsiteY3" fmla="*/ 8455 h 573787"/>
                  <a:gd name="connsiteX4" fmla="*/ 1164457 w 1167150"/>
                  <a:gd name="connsiteY4" fmla="*/ 448515 h 573787"/>
                  <a:gd name="connsiteX5" fmla="*/ 1166936 w 1167150"/>
                  <a:gd name="connsiteY5" fmla="*/ 448515 h 573787"/>
                  <a:gd name="connsiteX6" fmla="*/ 1167150 w 1167150"/>
                  <a:gd name="connsiteY6" fmla="*/ 573787 h 573787"/>
                  <a:gd name="connsiteX7" fmla="*/ 1164331 w 1167150"/>
                  <a:gd name="connsiteY7" fmla="*/ 573787 h 573787"/>
                  <a:gd name="connsiteX8" fmla="*/ 0 w 1167150"/>
                  <a:gd name="connsiteY8" fmla="*/ 97013 h 573787"/>
                  <a:gd name="connsiteX9" fmla="*/ 92371 w 1167150"/>
                  <a:gd name="connsiteY9" fmla="*/ 4355 h 573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7150" h="573787">
                    <a:moveTo>
                      <a:pt x="96713" y="0"/>
                    </a:moveTo>
                    <a:lnTo>
                      <a:pt x="97651" y="564"/>
                    </a:lnTo>
                    <a:lnTo>
                      <a:pt x="94280" y="3945"/>
                    </a:lnTo>
                    <a:cubicBezTo>
                      <a:pt x="89784" y="8455"/>
                      <a:pt x="89784" y="8455"/>
                      <a:pt x="89784" y="8455"/>
                    </a:cubicBezTo>
                    <a:cubicBezTo>
                      <a:pt x="363007" y="281866"/>
                      <a:pt x="742915" y="448515"/>
                      <a:pt x="1164457" y="448515"/>
                    </a:cubicBezTo>
                    <a:lnTo>
                      <a:pt x="1166936" y="448515"/>
                    </a:lnTo>
                    <a:lnTo>
                      <a:pt x="1167150" y="573787"/>
                    </a:lnTo>
                    <a:cubicBezTo>
                      <a:pt x="1164331" y="573787"/>
                      <a:pt x="1164331" y="573787"/>
                      <a:pt x="1164331" y="573787"/>
                    </a:cubicBezTo>
                    <a:cubicBezTo>
                      <a:pt x="707620" y="573787"/>
                      <a:pt x="296017" y="393234"/>
                      <a:pt x="0" y="97013"/>
                    </a:cubicBezTo>
                    <a:cubicBezTo>
                      <a:pt x="0" y="97013"/>
                      <a:pt x="0" y="97013"/>
                      <a:pt x="92371" y="4355"/>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reeform 97">
                <a:extLst>
                  <a:ext uri="{FF2B5EF4-FFF2-40B4-BE49-F238E27FC236}">
                    <a16:creationId xmlns:a16="http://schemas.microsoft.com/office/drawing/2014/main" id="{DCDCFB15-92B7-4A91-8721-707C999E3615}"/>
                  </a:ext>
                </a:extLst>
              </p:cNvPr>
              <p:cNvSpPr>
                <a:spLocks/>
              </p:cNvSpPr>
              <p:nvPr/>
            </p:nvSpPr>
            <p:spPr bwMode="auto">
              <a:xfrm>
                <a:off x="2925936" y="3093948"/>
                <a:ext cx="568705" cy="1164767"/>
              </a:xfrm>
              <a:custGeom>
                <a:avLst/>
                <a:gdLst>
                  <a:gd name="connsiteX0" fmla="*/ 0 w 568705"/>
                  <a:gd name="connsiteY0" fmla="*/ 0 h 1164767"/>
                  <a:gd name="connsiteX1" fmla="*/ 130483 w 568705"/>
                  <a:gd name="connsiteY1" fmla="*/ 0 h 1164767"/>
                  <a:gd name="connsiteX2" fmla="*/ 136153 w 568705"/>
                  <a:gd name="connsiteY2" fmla="*/ 0 h 1164767"/>
                  <a:gd name="connsiteX3" fmla="*/ 136502 w 568705"/>
                  <a:gd name="connsiteY3" fmla="*/ 1378 h 1164767"/>
                  <a:gd name="connsiteX4" fmla="*/ 133094 w 568705"/>
                  <a:gd name="connsiteY4" fmla="*/ 1378 h 1164767"/>
                  <a:gd name="connsiteX5" fmla="*/ 126743 w 568705"/>
                  <a:gd name="connsiteY5" fmla="*/ 1378 h 1164767"/>
                  <a:gd name="connsiteX6" fmla="*/ 471141 w 568705"/>
                  <a:gd name="connsiteY6" fmla="*/ 969081 h 1164767"/>
                  <a:gd name="connsiteX7" fmla="*/ 568705 w 568705"/>
                  <a:gd name="connsiteY7" fmla="*/ 1075686 h 1164767"/>
                  <a:gd name="connsiteX8" fmla="*/ 479595 w 568705"/>
                  <a:gd name="connsiteY8" fmla="*/ 1164767 h 1164767"/>
                  <a:gd name="connsiteX9" fmla="*/ 0 w 568705"/>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705" h="1164767">
                    <a:moveTo>
                      <a:pt x="0" y="0"/>
                    </a:moveTo>
                    <a:cubicBezTo>
                      <a:pt x="0" y="0"/>
                      <a:pt x="0" y="0"/>
                      <a:pt x="130483" y="0"/>
                    </a:cubicBezTo>
                    <a:lnTo>
                      <a:pt x="136153" y="0"/>
                    </a:lnTo>
                    <a:lnTo>
                      <a:pt x="136502" y="1378"/>
                    </a:lnTo>
                    <a:lnTo>
                      <a:pt x="133094" y="1378"/>
                    </a:lnTo>
                    <a:cubicBezTo>
                      <a:pt x="126743" y="1378"/>
                      <a:pt x="126743" y="1378"/>
                      <a:pt x="126743" y="1378"/>
                    </a:cubicBezTo>
                    <a:cubicBezTo>
                      <a:pt x="126743" y="370366"/>
                      <a:pt x="254335" y="707466"/>
                      <a:pt x="471141" y="969081"/>
                    </a:cubicBezTo>
                    <a:lnTo>
                      <a:pt x="568705" y="1075686"/>
                    </a:lnTo>
                    <a:lnTo>
                      <a:pt x="479595" y="1164767"/>
                    </a:lnTo>
                    <a:cubicBezTo>
                      <a:pt x="180554" y="868640"/>
                      <a:pt x="0" y="456882"/>
                      <a:pt x="0"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Freeform 101">
                <a:extLst>
                  <a:ext uri="{FF2B5EF4-FFF2-40B4-BE49-F238E27FC236}">
                    <a16:creationId xmlns:a16="http://schemas.microsoft.com/office/drawing/2014/main" id="{618878E6-4D3F-446C-B27A-D0BF37791D2A}"/>
                  </a:ext>
                </a:extLst>
              </p:cNvPr>
              <p:cNvSpPr>
                <a:spLocks/>
              </p:cNvSpPr>
              <p:nvPr/>
            </p:nvSpPr>
            <p:spPr bwMode="auto">
              <a:xfrm>
                <a:off x="2925936" y="1929179"/>
                <a:ext cx="576399" cy="1164767"/>
              </a:xfrm>
              <a:custGeom>
                <a:avLst/>
                <a:gdLst>
                  <a:gd name="connsiteX0" fmla="*/ 476774 w 576399"/>
                  <a:gd name="connsiteY0" fmla="*/ 0 h 1164767"/>
                  <a:gd name="connsiteX1" fmla="*/ 569432 w 576399"/>
                  <a:gd name="connsiteY1" fmla="*/ 92405 h 1164767"/>
                  <a:gd name="connsiteX2" fmla="*/ 576399 w 576399"/>
                  <a:gd name="connsiteY2" fmla="*/ 99353 h 1164767"/>
                  <a:gd name="connsiteX3" fmla="*/ 575849 w 576399"/>
                  <a:gd name="connsiteY3" fmla="*/ 100092 h 1164767"/>
                  <a:gd name="connsiteX4" fmla="*/ 571314 w 576399"/>
                  <a:gd name="connsiteY4" fmla="*/ 95569 h 1164767"/>
                  <a:gd name="connsiteX5" fmla="*/ 566804 w 576399"/>
                  <a:gd name="connsiteY5" fmla="*/ 91071 h 1164767"/>
                  <a:gd name="connsiteX6" fmla="*/ 134438 w 576399"/>
                  <a:gd name="connsiteY6" fmla="*/ 1010088 h 1164767"/>
                  <a:gd name="connsiteX7" fmla="*/ 126811 w 576399"/>
                  <a:gd name="connsiteY7" fmla="*/ 1164767 h 1164767"/>
                  <a:gd name="connsiteX8" fmla="*/ 0 w 576399"/>
                  <a:gd name="connsiteY8" fmla="*/ 1164767 h 1164767"/>
                  <a:gd name="connsiteX9" fmla="*/ 476774 w 576399"/>
                  <a:gd name="connsiteY9" fmla="*/ 0 h 116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399" h="1164767">
                    <a:moveTo>
                      <a:pt x="476774" y="0"/>
                    </a:moveTo>
                    <a:cubicBezTo>
                      <a:pt x="476774" y="0"/>
                      <a:pt x="476774" y="0"/>
                      <a:pt x="569432" y="92405"/>
                    </a:cubicBezTo>
                    <a:lnTo>
                      <a:pt x="576399" y="99353"/>
                    </a:lnTo>
                    <a:lnTo>
                      <a:pt x="575849" y="100092"/>
                    </a:lnTo>
                    <a:lnTo>
                      <a:pt x="571314" y="95569"/>
                    </a:lnTo>
                    <a:cubicBezTo>
                      <a:pt x="566804" y="91071"/>
                      <a:pt x="566804" y="91071"/>
                      <a:pt x="566804" y="91071"/>
                    </a:cubicBezTo>
                    <a:cubicBezTo>
                      <a:pt x="327570" y="330230"/>
                      <a:pt x="170074" y="651101"/>
                      <a:pt x="134438" y="1010088"/>
                    </a:cubicBezTo>
                    <a:lnTo>
                      <a:pt x="126811" y="1164767"/>
                    </a:lnTo>
                    <a:lnTo>
                      <a:pt x="0" y="1164767"/>
                    </a:lnTo>
                    <a:cubicBezTo>
                      <a:pt x="0" y="707885"/>
                      <a:pt x="180554" y="296127"/>
                      <a:pt x="476774" y="0"/>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75">
                <a:extLst>
                  <a:ext uri="{FF2B5EF4-FFF2-40B4-BE49-F238E27FC236}">
                    <a16:creationId xmlns:a16="http://schemas.microsoft.com/office/drawing/2014/main" id="{C7436D02-3C48-4F2C-B063-6D4B15025EBC}"/>
                  </a:ext>
                </a:extLst>
              </p:cNvPr>
              <p:cNvSpPr>
                <a:spLocks/>
              </p:cNvSpPr>
              <p:nvPr/>
            </p:nvSpPr>
            <p:spPr bwMode="auto">
              <a:xfrm>
                <a:off x="3405896" y="1446837"/>
                <a:ext cx="1164768" cy="570148"/>
              </a:xfrm>
              <a:custGeom>
                <a:avLst/>
                <a:gdLst>
                  <a:gd name="connsiteX0" fmla="*/ 1164768 w 1164768"/>
                  <a:gd name="connsiteY0" fmla="*/ 0 h 570148"/>
                  <a:gd name="connsiteX1" fmla="*/ 1164768 w 1164768"/>
                  <a:gd name="connsiteY1" fmla="*/ 95260 h 570148"/>
                  <a:gd name="connsiteX2" fmla="*/ 1164768 w 1164768"/>
                  <a:gd name="connsiteY2" fmla="*/ 128218 h 570148"/>
                  <a:gd name="connsiteX3" fmla="*/ 1008802 w 1164768"/>
                  <a:gd name="connsiteY3" fmla="*/ 136018 h 570148"/>
                  <a:gd name="connsiteX4" fmla="*/ 197157 w 1164768"/>
                  <a:gd name="connsiteY4" fmla="*/ 473266 h 570148"/>
                  <a:gd name="connsiteX5" fmla="*/ 90457 w 1164768"/>
                  <a:gd name="connsiteY5" fmla="*/ 570148 h 570148"/>
                  <a:gd name="connsiteX6" fmla="*/ 0 w 1164768"/>
                  <a:gd name="connsiteY6" fmla="*/ 479467 h 570148"/>
                  <a:gd name="connsiteX7" fmla="*/ 1164768 w 1164768"/>
                  <a:gd name="connsiteY7" fmla="*/ 0 h 57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768" h="570148">
                    <a:moveTo>
                      <a:pt x="1164768" y="0"/>
                    </a:moveTo>
                    <a:cubicBezTo>
                      <a:pt x="1164768" y="0"/>
                      <a:pt x="1164768" y="0"/>
                      <a:pt x="1164768" y="95260"/>
                    </a:cubicBezTo>
                    <a:lnTo>
                      <a:pt x="1164768" y="128218"/>
                    </a:lnTo>
                    <a:lnTo>
                      <a:pt x="1008802" y="136018"/>
                    </a:lnTo>
                    <a:cubicBezTo>
                      <a:pt x="701099" y="166982"/>
                      <a:pt x="421399" y="288550"/>
                      <a:pt x="197157" y="473266"/>
                    </a:cubicBezTo>
                    <a:lnTo>
                      <a:pt x="90457" y="570148"/>
                    </a:lnTo>
                    <a:lnTo>
                      <a:pt x="0" y="479467"/>
                    </a:lnTo>
                    <a:cubicBezTo>
                      <a:pt x="296128" y="183326"/>
                      <a:pt x="707886" y="0"/>
                      <a:pt x="1164768" y="0"/>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65">
                <a:extLst>
                  <a:ext uri="{FF2B5EF4-FFF2-40B4-BE49-F238E27FC236}">
                    <a16:creationId xmlns:a16="http://schemas.microsoft.com/office/drawing/2014/main" id="{6CF8C523-ADD4-408E-AB62-35558624A54F}"/>
                  </a:ext>
                </a:extLst>
              </p:cNvPr>
              <p:cNvSpPr>
                <a:spLocks/>
              </p:cNvSpPr>
              <p:nvPr/>
            </p:nvSpPr>
            <p:spPr bwMode="auto">
              <a:xfrm>
                <a:off x="4571166" y="2141781"/>
                <a:ext cx="672977" cy="951665"/>
              </a:xfrm>
              <a:custGeom>
                <a:avLst/>
                <a:gdLst>
                  <a:gd name="T0" fmla="*/ 0 w 413"/>
                  <a:gd name="T1" fmla="*/ 584 h 584"/>
                  <a:gd name="T2" fmla="*/ 413 w 413"/>
                  <a:gd name="T3" fmla="*/ 171 h 584"/>
                  <a:gd name="T4" fmla="*/ 0 w 413"/>
                  <a:gd name="T5" fmla="*/ 0 h 584"/>
                  <a:gd name="T6" fmla="*/ 0 w 413"/>
                  <a:gd name="T7" fmla="*/ 584 h 584"/>
                </a:gdLst>
                <a:ahLst/>
                <a:cxnLst>
                  <a:cxn ang="0">
                    <a:pos x="T0" y="T1"/>
                  </a:cxn>
                  <a:cxn ang="0">
                    <a:pos x="T2" y="T3"/>
                  </a:cxn>
                  <a:cxn ang="0">
                    <a:pos x="T4" y="T5"/>
                  </a:cxn>
                  <a:cxn ang="0">
                    <a:pos x="T6" y="T7"/>
                  </a:cxn>
                </a:cxnLst>
                <a:rect l="0" t="0" r="r" b="b"/>
                <a:pathLst>
                  <a:path w="413" h="584">
                    <a:moveTo>
                      <a:pt x="0" y="584"/>
                    </a:moveTo>
                    <a:cubicBezTo>
                      <a:pt x="413" y="171"/>
                      <a:pt x="413" y="171"/>
                      <a:pt x="413" y="171"/>
                    </a:cubicBezTo>
                    <a:cubicBezTo>
                      <a:pt x="308" y="65"/>
                      <a:pt x="162" y="0"/>
                      <a:pt x="0" y="0"/>
                    </a:cubicBezTo>
                    <a:cubicBezTo>
                      <a:pt x="0" y="584"/>
                      <a:pt x="0" y="584"/>
                      <a:pt x="0" y="584"/>
                    </a:cubicBezTo>
                    <a:close/>
                  </a:path>
                </a:pathLst>
              </a:custGeom>
              <a:solidFill>
                <a:srgbClr val="002060">
                  <a:alpha val="60000"/>
                </a:srgbClr>
              </a:solidFill>
              <a:ln>
                <a:noFill/>
              </a:ln>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66">
                <a:extLst>
                  <a:ext uri="{FF2B5EF4-FFF2-40B4-BE49-F238E27FC236}">
                    <a16:creationId xmlns:a16="http://schemas.microsoft.com/office/drawing/2014/main" id="{BD2A5358-6027-4BE2-AB27-5EA415A7B6B2}"/>
                  </a:ext>
                </a:extLst>
              </p:cNvPr>
              <p:cNvSpPr>
                <a:spLocks/>
              </p:cNvSpPr>
              <p:nvPr/>
            </p:nvSpPr>
            <p:spPr bwMode="auto">
              <a:xfrm>
                <a:off x="4571166" y="2420468"/>
                <a:ext cx="951665" cy="672977"/>
              </a:xfrm>
              <a:custGeom>
                <a:avLst/>
                <a:gdLst>
                  <a:gd name="T0" fmla="*/ 0 w 584"/>
                  <a:gd name="T1" fmla="*/ 413 h 413"/>
                  <a:gd name="T2" fmla="*/ 584 w 584"/>
                  <a:gd name="T3" fmla="*/ 412 h 413"/>
                  <a:gd name="T4" fmla="*/ 414 w 584"/>
                  <a:gd name="T5" fmla="*/ 0 h 413"/>
                  <a:gd name="T6" fmla="*/ 0 w 584"/>
                  <a:gd name="T7" fmla="*/ 413 h 413"/>
                </a:gdLst>
                <a:ahLst/>
                <a:cxnLst>
                  <a:cxn ang="0">
                    <a:pos x="T0" y="T1"/>
                  </a:cxn>
                  <a:cxn ang="0">
                    <a:pos x="T2" y="T3"/>
                  </a:cxn>
                  <a:cxn ang="0">
                    <a:pos x="T4" y="T5"/>
                  </a:cxn>
                  <a:cxn ang="0">
                    <a:pos x="T6" y="T7"/>
                  </a:cxn>
                </a:cxnLst>
                <a:rect l="0" t="0" r="r" b="b"/>
                <a:pathLst>
                  <a:path w="584" h="413">
                    <a:moveTo>
                      <a:pt x="0" y="413"/>
                    </a:moveTo>
                    <a:cubicBezTo>
                      <a:pt x="584" y="412"/>
                      <a:pt x="584" y="412"/>
                      <a:pt x="584" y="412"/>
                    </a:cubicBezTo>
                    <a:cubicBezTo>
                      <a:pt x="584" y="251"/>
                      <a:pt x="519" y="105"/>
                      <a:pt x="414" y="0"/>
                    </a:cubicBezTo>
                    <a:cubicBezTo>
                      <a:pt x="0" y="413"/>
                      <a:pt x="0" y="413"/>
                      <a:pt x="0" y="413"/>
                    </a:cubicBezTo>
                    <a:close/>
                  </a:path>
                </a:pathLst>
              </a:custGeom>
              <a:solidFill>
                <a:srgbClr val="002B82">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68">
                <a:extLst>
                  <a:ext uri="{FF2B5EF4-FFF2-40B4-BE49-F238E27FC236}">
                    <a16:creationId xmlns:a16="http://schemas.microsoft.com/office/drawing/2014/main" id="{6980AD04-C5DE-4D61-9BB0-20F3262A060C}"/>
                  </a:ext>
                </a:extLst>
              </p:cNvPr>
              <p:cNvSpPr>
                <a:spLocks/>
              </p:cNvSpPr>
              <p:nvPr/>
            </p:nvSpPr>
            <p:spPr bwMode="auto">
              <a:xfrm>
                <a:off x="4571166" y="3092068"/>
                <a:ext cx="951665" cy="674353"/>
              </a:xfrm>
              <a:custGeom>
                <a:avLst/>
                <a:gdLst>
                  <a:gd name="T0" fmla="*/ 0 w 584"/>
                  <a:gd name="T1" fmla="*/ 1 h 414"/>
                  <a:gd name="T2" fmla="*/ 414 w 584"/>
                  <a:gd name="T3" fmla="*/ 414 h 414"/>
                  <a:gd name="T4" fmla="*/ 584 w 584"/>
                  <a:gd name="T5" fmla="*/ 1 h 414"/>
                  <a:gd name="T6" fmla="*/ 584 w 584"/>
                  <a:gd name="T7" fmla="*/ 0 h 414"/>
                  <a:gd name="T8" fmla="*/ 0 w 584"/>
                  <a:gd name="T9" fmla="*/ 1 h 414"/>
                </a:gdLst>
                <a:ahLst/>
                <a:cxnLst>
                  <a:cxn ang="0">
                    <a:pos x="T0" y="T1"/>
                  </a:cxn>
                  <a:cxn ang="0">
                    <a:pos x="T2" y="T3"/>
                  </a:cxn>
                  <a:cxn ang="0">
                    <a:pos x="T4" y="T5"/>
                  </a:cxn>
                  <a:cxn ang="0">
                    <a:pos x="T6" y="T7"/>
                  </a:cxn>
                  <a:cxn ang="0">
                    <a:pos x="T8" y="T9"/>
                  </a:cxn>
                </a:cxnLst>
                <a:rect l="0" t="0" r="r" b="b"/>
                <a:pathLst>
                  <a:path w="584" h="414">
                    <a:moveTo>
                      <a:pt x="0" y="1"/>
                    </a:moveTo>
                    <a:cubicBezTo>
                      <a:pt x="414" y="414"/>
                      <a:pt x="414" y="414"/>
                      <a:pt x="414" y="414"/>
                    </a:cubicBezTo>
                    <a:cubicBezTo>
                      <a:pt x="519" y="309"/>
                      <a:pt x="584" y="163"/>
                      <a:pt x="584" y="1"/>
                    </a:cubicBezTo>
                    <a:cubicBezTo>
                      <a:pt x="584" y="1"/>
                      <a:pt x="584" y="1"/>
                      <a:pt x="584" y="0"/>
                    </a:cubicBezTo>
                    <a:cubicBezTo>
                      <a:pt x="0" y="1"/>
                      <a:pt x="0" y="1"/>
                      <a:pt x="0" y="1"/>
                    </a:cubicBezTo>
                    <a:close/>
                  </a:path>
                </a:pathLst>
              </a:custGeom>
              <a:solidFill>
                <a:srgbClr val="0038A8">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69">
                <a:extLst>
                  <a:ext uri="{FF2B5EF4-FFF2-40B4-BE49-F238E27FC236}">
                    <a16:creationId xmlns:a16="http://schemas.microsoft.com/office/drawing/2014/main" id="{2AFB4251-8274-49A7-8A35-880D7D68B2DF}"/>
                  </a:ext>
                </a:extLst>
              </p:cNvPr>
              <p:cNvSpPr>
                <a:spLocks/>
              </p:cNvSpPr>
              <p:nvPr/>
            </p:nvSpPr>
            <p:spPr bwMode="auto">
              <a:xfrm>
                <a:off x="4571166" y="3093446"/>
                <a:ext cx="672977" cy="950287"/>
              </a:xfrm>
              <a:custGeom>
                <a:avLst/>
                <a:gdLst>
                  <a:gd name="T0" fmla="*/ 0 w 413"/>
                  <a:gd name="T1" fmla="*/ 0 h 583"/>
                  <a:gd name="T2" fmla="*/ 1 w 413"/>
                  <a:gd name="T3" fmla="*/ 583 h 583"/>
                  <a:gd name="T4" fmla="*/ 413 w 413"/>
                  <a:gd name="T5" fmla="*/ 413 h 583"/>
                  <a:gd name="T6" fmla="*/ 0 w 413"/>
                  <a:gd name="T7" fmla="*/ 0 h 583"/>
                </a:gdLst>
                <a:ahLst/>
                <a:cxnLst>
                  <a:cxn ang="0">
                    <a:pos x="T0" y="T1"/>
                  </a:cxn>
                  <a:cxn ang="0">
                    <a:pos x="T2" y="T3"/>
                  </a:cxn>
                  <a:cxn ang="0">
                    <a:pos x="T4" y="T5"/>
                  </a:cxn>
                  <a:cxn ang="0">
                    <a:pos x="T6" y="T7"/>
                  </a:cxn>
                </a:cxnLst>
                <a:rect l="0" t="0" r="r" b="b"/>
                <a:pathLst>
                  <a:path w="413" h="583">
                    <a:moveTo>
                      <a:pt x="0" y="0"/>
                    </a:moveTo>
                    <a:cubicBezTo>
                      <a:pt x="1" y="583"/>
                      <a:pt x="1" y="583"/>
                      <a:pt x="1" y="583"/>
                    </a:cubicBezTo>
                    <a:cubicBezTo>
                      <a:pt x="162" y="583"/>
                      <a:pt x="308" y="519"/>
                      <a:pt x="413" y="413"/>
                    </a:cubicBezTo>
                    <a:cubicBezTo>
                      <a:pt x="0" y="0"/>
                      <a:pt x="0" y="0"/>
                      <a:pt x="0" y="0"/>
                    </a:cubicBezTo>
                    <a:close/>
                  </a:path>
                </a:pathLst>
              </a:custGeom>
              <a:solidFill>
                <a:srgbClr val="0049DA">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70">
                <a:extLst>
                  <a:ext uri="{FF2B5EF4-FFF2-40B4-BE49-F238E27FC236}">
                    <a16:creationId xmlns:a16="http://schemas.microsoft.com/office/drawing/2014/main" id="{40119BE4-40FE-424A-8F8F-050BFD01E648}"/>
                  </a:ext>
                </a:extLst>
              </p:cNvPr>
              <p:cNvSpPr>
                <a:spLocks/>
              </p:cNvSpPr>
              <p:nvPr/>
            </p:nvSpPr>
            <p:spPr bwMode="auto">
              <a:xfrm>
                <a:off x="3898190" y="3093446"/>
                <a:ext cx="674353" cy="950287"/>
              </a:xfrm>
              <a:custGeom>
                <a:avLst/>
                <a:gdLst>
                  <a:gd name="T0" fmla="*/ 413 w 414"/>
                  <a:gd name="T1" fmla="*/ 0 h 583"/>
                  <a:gd name="T2" fmla="*/ 0 w 414"/>
                  <a:gd name="T3" fmla="*/ 414 h 583"/>
                  <a:gd name="T4" fmla="*/ 413 w 414"/>
                  <a:gd name="T5" fmla="*/ 583 h 583"/>
                  <a:gd name="T6" fmla="*/ 414 w 414"/>
                  <a:gd name="T7" fmla="*/ 583 h 583"/>
                  <a:gd name="T8" fmla="*/ 413 w 414"/>
                  <a:gd name="T9" fmla="*/ 0 h 583"/>
                </a:gdLst>
                <a:ahLst/>
                <a:cxnLst>
                  <a:cxn ang="0">
                    <a:pos x="T0" y="T1"/>
                  </a:cxn>
                  <a:cxn ang="0">
                    <a:pos x="T2" y="T3"/>
                  </a:cxn>
                  <a:cxn ang="0">
                    <a:pos x="T4" y="T5"/>
                  </a:cxn>
                  <a:cxn ang="0">
                    <a:pos x="T6" y="T7"/>
                  </a:cxn>
                  <a:cxn ang="0">
                    <a:pos x="T8" y="T9"/>
                  </a:cxn>
                </a:cxnLst>
                <a:rect l="0" t="0" r="r" b="b"/>
                <a:pathLst>
                  <a:path w="414" h="583">
                    <a:moveTo>
                      <a:pt x="413" y="0"/>
                    </a:moveTo>
                    <a:cubicBezTo>
                      <a:pt x="0" y="414"/>
                      <a:pt x="0" y="414"/>
                      <a:pt x="0" y="414"/>
                    </a:cubicBezTo>
                    <a:cubicBezTo>
                      <a:pt x="105" y="519"/>
                      <a:pt x="251" y="583"/>
                      <a:pt x="413" y="583"/>
                    </a:cubicBezTo>
                    <a:cubicBezTo>
                      <a:pt x="413" y="583"/>
                      <a:pt x="413" y="583"/>
                      <a:pt x="414" y="583"/>
                    </a:cubicBezTo>
                    <a:cubicBezTo>
                      <a:pt x="413" y="0"/>
                      <a:pt x="413" y="0"/>
                      <a:pt x="413" y="0"/>
                    </a:cubicBezTo>
                    <a:close/>
                  </a:path>
                </a:pathLst>
              </a:custGeom>
              <a:solidFill>
                <a:srgbClr val="095B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71">
                <a:extLst>
                  <a:ext uri="{FF2B5EF4-FFF2-40B4-BE49-F238E27FC236}">
                    <a16:creationId xmlns:a16="http://schemas.microsoft.com/office/drawing/2014/main" id="{364C8EE4-2273-497C-B45B-2113B3B71040}"/>
                  </a:ext>
                </a:extLst>
              </p:cNvPr>
              <p:cNvSpPr>
                <a:spLocks/>
              </p:cNvSpPr>
              <p:nvPr/>
            </p:nvSpPr>
            <p:spPr bwMode="auto">
              <a:xfrm>
                <a:off x="3620879" y="3093446"/>
                <a:ext cx="950288" cy="672977"/>
              </a:xfrm>
              <a:custGeom>
                <a:avLst/>
                <a:gdLst>
                  <a:gd name="T0" fmla="*/ 583 w 583"/>
                  <a:gd name="T1" fmla="*/ 0 h 413"/>
                  <a:gd name="T2" fmla="*/ 0 w 583"/>
                  <a:gd name="T3" fmla="*/ 0 h 413"/>
                  <a:gd name="T4" fmla="*/ 170 w 583"/>
                  <a:gd name="T5" fmla="*/ 413 h 413"/>
                  <a:gd name="T6" fmla="*/ 583 w 583"/>
                  <a:gd name="T7" fmla="*/ 0 h 413"/>
                </a:gdLst>
                <a:ahLst/>
                <a:cxnLst>
                  <a:cxn ang="0">
                    <a:pos x="T0" y="T1"/>
                  </a:cxn>
                  <a:cxn ang="0">
                    <a:pos x="T2" y="T3"/>
                  </a:cxn>
                  <a:cxn ang="0">
                    <a:pos x="T4" y="T5"/>
                  </a:cxn>
                  <a:cxn ang="0">
                    <a:pos x="T6" y="T7"/>
                  </a:cxn>
                </a:cxnLst>
                <a:rect l="0" t="0" r="r" b="b"/>
                <a:pathLst>
                  <a:path w="583" h="413">
                    <a:moveTo>
                      <a:pt x="583" y="0"/>
                    </a:moveTo>
                    <a:cubicBezTo>
                      <a:pt x="0" y="0"/>
                      <a:pt x="0" y="0"/>
                      <a:pt x="0" y="0"/>
                    </a:cubicBezTo>
                    <a:cubicBezTo>
                      <a:pt x="0" y="162"/>
                      <a:pt x="64" y="308"/>
                      <a:pt x="170" y="413"/>
                    </a:cubicBezTo>
                    <a:cubicBezTo>
                      <a:pt x="583" y="0"/>
                      <a:pt x="583" y="0"/>
                      <a:pt x="583" y="0"/>
                    </a:cubicBezTo>
                    <a:close/>
                  </a:path>
                </a:pathLst>
              </a:custGeom>
              <a:solidFill>
                <a:srgbClr val="377A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72">
                <a:extLst>
                  <a:ext uri="{FF2B5EF4-FFF2-40B4-BE49-F238E27FC236}">
                    <a16:creationId xmlns:a16="http://schemas.microsoft.com/office/drawing/2014/main" id="{2E154065-B79B-407A-AF60-0BCE86B9AA76}"/>
                  </a:ext>
                </a:extLst>
              </p:cNvPr>
              <p:cNvSpPr>
                <a:spLocks/>
              </p:cNvSpPr>
              <p:nvPr/>
            </p:nvSpPr>
            <p:spPr bwMode="auto">
              <a:xfrm>
                <a:off x="3620879" y="2420468"/>
                <a:ext cx="950288" cy="672977"/>
              </a:xfrm>
              <a:custGeom>
                <a:avLst/>
                <a:gdLst>
                  <a:gd name="T0" fmla="*/ 583 w 583"/>
                  <a:gd name="T1" fmla="*/ 413 h 413"/>
                  <a:gd name="T2" fmla="*/ 169 w 583"/>
                  <a:gd name="T3" fmla="*/ 0 h 413"/>
                  <a:gd name="T4" fmla="*/ 0 w 583"/>
                  <a:gd name="T5" fmla="*/ 413 h 413"/>
                  <a:gd name="T6" fmla="*/ 0 w 583"/>
                  <a:gd name="T7" fmla="*/ 413 h 413"/>
                  <a:gd name="T8" fmla="*/ 583 w 583"/>
                  <a:gd name="T9" fmla="*/ 413 h 413"/>
                </a:gdLst>
                <a:ahLst/>
                <a:cxnLst>
                  <a:cxn ang="0">
                    <a:pos x="T0" y="T1"/>
                  </a:cxn>
                  <a:cxn ang="0">
                    <a:pos x="T2" y="T3"/>
                  </a:cxn>
                  <a:cxn ang="0">
                    <a:pos x="T4" y="T5"/>
                  </a:cxn>
                  <a:cxn ang="0">
                    <a:pos x="T6" y="T7"/>
                  </a:cxn>
                  <a:cxn ang="0">
                    <a:pos x="T8" y="T9"/>
                  </a:cxn>
                </a:cxnLst>
                <a:rect l="0" t="0" r="r" b="b"/>
                <a:pathLst>
                  <a:path w="583" h="413">
                    <a:moveTo>
                      <a:pt x="583" y="413"/>
                    </a:moveTo>
                    <a:cubicBezTo>
                      <a:pt x="169" y="0"/>
                      <a:pt x="169" y="0"/>
                      <a:pt x="169" y="0"/>
                    </a:cubicBezTo>
                    <a:cubicBezTo>
                      <a:pt x="64" y="105"/>
                      <a:pt x="0" y="251"/>
                      <a:pt x="0" y="413"/>
                    </a:cubicBezTo>
                    <a:cubicBezTo>
                      <a:pt x="0" y="413"/>
                      <a:pt x="0" y="413"/>
                      <a:pt x="0" y="413"/>
                    </a:cubicBezTo>
                    <a:cubicBezTo>
                      <a:pt x="583" y="413"/>
                      <a:pt x="583" y="413"/>
                      <a:pt x="583" y="413"/>
                    </a:cubicBezTo>
                    <a:close/>
                  </a:path>
                </a:pathLst>
              </a:custGeom>
              <a:solidFill>
                <a:srgbClr val="85AE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73">
                <a:extLst>
                  <a:ext uri="{FF2B5EF4-FFF2-40B4-BE49-F238E27FC236}">
                    <a16:creationId xmlns:a16="http://schemas.microsoft.com/office/drawing/2014/main" id="{F68D15CB-B90D-4EE7-A10F-3FFA622995AC}"/>
                  </a:ext>
                </a:extLst>
              </p:cNvPr>
              <p:cNvSpPr>
                <a:spLocks/>
              </p:cNvSpPr>
              <p:nvPr/>
            </p:nvSpPr>
            <p:spPr bwMode="auto">
              <a:xfrm>
                <a:off x="3898191" y="2141781"/>
                <a:ext cx="672977" cy="951665"/>
              </a:xfrm>
              <a:custGeom>
                <a:avLst/>
                <a:gdLst>
                  <a:gd name="T0" fmla="*/ 413 w 413"/>
                  <a:gd name="T1" fmla="*/ 584 h 584"/>
                  <a:gd name="T2" fmla="*/ 413 w 413"/>
                  <a:gd name="T3" fmla="*/ 0 h 584"/>
                  <a:gd name="T4" fmla="*/ 0 w 413"/>
                  <a:gd name="T5" fmla="*/ 170 h 584"/>
                  <a:gd name="T6" fmla="*/ 413 w 413"/>
                  <a:gd name="T7" fmla="*/ 584 h 584"/>
                </a:gdLst>
                <a:ahLst/>
                <a:cxnLst>
                  <a:cxn ang="0">
                    <a:pos x="T0" y="T1"/>
                  </a:cxn>
                  <a:cxn ang="0">
                    <a:pos x="T2" y="T3"/>
                  </a:cxn>
                  <a:cxn ang="0">
                    <a:pos x="T4" y="T5"/>
                  </a:cxn>
                  <a:cxn ang="0">
                    <a:pos x="T6" y="T7"/>
                  </a:cxn>
                </a:cxnLst>
                <a:rect l="0" t="0" r="r" b="b"/>
                <a:pathLst>
                  <a:path w="413" h="584">
                    <a:moveTo>
                      <a:pt x="413" y="584"/>
                    </a:moveTo>
                    <a:cubicBezTo>
                      <a:pt x="413" y="0"/>
                      <a:pt x="413" y="0"/>
                      <a:pt x="413" y="0"/>
                    </a:cubicBezTo>
                    <a:cubicBezTo>
                      <a:pt x="251" y="0"/>
                      <a:pt x="105" y="65"/>
                      <a:pt x="0" y="170"/>
                    </a:cubicBezTo>
                    <a:cubicBezTo>
                      <a:pt x="413" y="584"/>
                      <a:pt x="413" y="584"/>
                      <a:pt x="413" y="584"/>
                    </a:cubicBezTo>
                    <a:close/>
                  </a:path>
                </a:pathLst>
              </a:custGeom>
              <a:solidFill>
                <a:srgbClr val="C5D8FF">
                  <a:alpha val="6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76">
                <a:extLst>
                  <a:ext uri="{FF2B5EF4-FFF2-40B4-BE49-F238E27FC236}">
                    <a16:creationId xmlns:a16="http://schemas.microsoft.com/office/drawing/2014/main" id="{00E3D38C-9D10-4B38-ADB2-192806BF3A90}"/>
                  </a:ext>
                </a:extLst>
              </p:cNvPr>
              <p:cNvSpPr>
                <a:spLocks/>
              </p:cNvSpPr>
              <p:nvPr/>
            </p:nvSpPr>
            <p:spPr bwMode="auto">
              <a:xfrm>
                <a:off x="3495680" y="1575050"/>
                <a:ext cx="1075076" cy="833073"/>
              </a:xfrm>
              <a:custGeom>
                <a:avLst/>
                <a:gdLst>
                  <a:gd name="connsiteX0" fmla="*/ 1164666 w 1164666"/>
                  <a:gd name="connsiteY0" fmla="*/ 0 h 902496"/>
                  <a:gd name="connsiteX1" fmla="*/ 1164666 w 1164666"/>
                  <a:gd name="connsiteY1" fmla="*/ 535184 h 902496"/>
                  <a:gd name="connsiteX2" fmla="*/ 1164666 w 1164666"/>
                  <a:gd name="connsiteY2" fmla="*/ 594274 h 902496"/>
                  <a:gd name="connsiteX3" fmla="*/ 1058340 w 1164666"/>
                  <a:gd name="connsiteY3" fmla="*/ 599643 h 902496"/>
                  <a:gd name="connsiteX4" fmla="*/ 422291 w 1164666"/>
                  <a:gd name="connsiteY4" fmla="*/ 902209 h 902496"/>
                  <a:gd name="connsiteX5" fmla="*/ 422030 w 1164666"/>
                  <a:gd name="connsiteY5" fmla="*/ 902496 h 902496"/>
                  <a:gd name="connsiteX6" fmla="*/ 384431 w 1164666"/>
                  <a:gd name="connsiteY6" fmla="*/ 864805 h 902496"/>
                  <a:gd name="connsiteX7" fmla="*/ 0 w 1164666"/>
                  <a:gd name="connsiteY7" fmla="*/ 479425 h 902496"/>
                  <a:gd name="connsiteX8" fmla="*/ 1164666 w 1164666"/>
                  <a:gd name="connsiteY8" fmla="*/ 0 h 902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496">
                    <a:moveTo>
                      <a:pt x="1164666" y="0"/>
                    </a:moveTo>
                    <a:cubicBezTo>
                      <a:pt x="1164666" y="0"/>
                      <a:pt x="1164666" y="0"/>
                      <a:pt x="1164666" y="535184"/>
                    </a:cubicBezTo>
                    <a:lnTo>
                      <a:pt x="1164666" y="594274"/>
                    </a:lnTo>
                    <a:lnTo>
                      <a:pt x="1058340" y="599643"/>
                    </a:lnTo>
                    <a:cubicBezTo>
                      <a:pt x="810888" y="624773"/>
                      <a:pt x="588799" y="735701"/>
                      <a:pt x="422291" y="902209"/>
                    </a:cubicBezTo>
                    <a:lnTo>
                      <a:pt x="422030" y="902496"/>
                    </a:lnTo>
                    <a:lnTo>
                      <a:pt x="384431" y="864805"/>
                    </a:lnTo>
                    <a:cubicBezTo>
                      <a:pt x="272969" y="753068"/>
                      <a:pt x="145583" y="625368"/>
                      <a:pt x="0" y="479425"/>
                    </a:cubicBezTo>
                    <a:cubicBezTo>
                      <a:pt x="296102" y="183310"/>
                      <a:pt x="707824" y="0"/>
                      <a:pt x="1164666" y="0"/>
                    </a:cubicBezTo>
                    <a:close/>
                  </a:path>
                </a:pathLst>
              </a:custGeom>
              <a:solidFill>
                <a:srgbClr val="AFC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78">
                <a:extLst>
                  <a:ext uri="{FF2B5EF4-FFF2-40B4-BE49-F238E27FC236}">
                    <a16:creationId xmlns:a16="http://schemas.microsoft.com/office/drawing/2014/main" id="{302CCF12-DFEB-4B7C-98E3-F964BC39931D}"/>
                  </a:ext>
                </a:extLst>
              </p:cNvPr>
              <p:cNvSpPr>
                <a:spLocks/>
              </p:cNvSpPr>
              <p:nvPr/>
            </p:nvSpPr>
            <p:spPr bwMode="auto">
              <a:xfrm>
                <a:off x="4570756" y="1575051"/>
                <a:ext cx="1075076" cy="832794"/>
              </a:xfrm>
              <a:custGeom>
                <a:avLst/>
                <a:gdLst>
                  <a:gd name="connsiteX0" fmla="*/ 0 w 1164666"/>
                  <a:gd name="connsiteY0" fmla="*/ 0 h 902193"/>
                  <a:gd name="connsiteX1" fmla="*/ 1164666 w 1164666"/>
                  <a:gd name="connsiteY1" fmla="*/ 482245 h 902193"/>
                  <a:gd name="connsiteX2" fmla="*/ 786207 w 1164666"/>
                  <a:gd name="connsiteY2" fmla="*/ 860723 h 902193"/>
                  <a:gd name="connsiteX3" fmla="*/ 744738 w 1164666"/>
                  <a:gd name="connsiteY3" fmla="*/ 902193 h 902193"/>
                  <a:gd name="connsiteX4" fmla="*/ 589129 w 1164666"/>
                  <a:gd name="connsiteY4" fmla="*/ 773804 h 902193"/>
                  <a:gd name="connsiteX5" fmla="*/ 1191 w 1164666"/>
                  <a:gd name="connsiteY5" fmla="*/ 594214 h 902193"/>
                  <a:gd name="connsiteX6" fmla="*/ 0 w 1164666"/>
                  <a:gd name="connsiteY6" fmla="*/ 594274 h 902193"/>
                  <a:gd name="connsiteX7" fmla="*/ 0 w 1164666"/>
                  <a:gd name="connsiteY7" fmla="*/ 543628 h 902193"/>
                  <a:gd name="connsiteX8" fmla="*/ 0 w 1164666"/>
                  <a:gd name="connsiteY8" fmla="*/ 0 h 90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4666" h="902193">
                    <a:moveTo>
                      <a:pt x="0" y="0"/>
                    </a:moveTo>
                    <a:cubicBezTo>
                      <a:pt x="456843" y="0"/>
                      <a:pt x="868565" y="183310"/>
                      <a:pt x="1164666" y="482245"/>
                    </a:cubicBezTo>
                    <a:cubicBezTo>
                      <a:pt x="1164666" y="482245"/>
                      <a:pt x="1164666" y="482245"/>
                      <a:pt x="786207" y="860723"/>
                    </a:cubicBezTo>
                    <a:lnTo>
                      <a:pt x="744738" y="902193"/>
                    </a:lnTo>
                    <a:lnTo>
                      <a:pt x="589129" y="773804"/>
                    </a:lnTo>
                    <a:cubicBezTo>
                      <a:pt x="421299" y="660420"/>
                      <a:pt x="218977" y="594214"/>
                      <a:pt x="1191" y="594214"/>
                    </a:cubicBezTo>
                    <a:lnTo>
                      <a:pt x="0" y="594274"/>
                    </a:lnTo>
                    <a:lnTo>
                      <a:pt x="0" y="543628"/>
                    </a:lnTo>
                    <a:cubicBezTo>
                      <a:pt x="0" y="386008"/>
                      <a:pt x="0" y="205871"/>
                      <a:pt x="0" y="0"/>
                    </a:cubicBezTo>
                    <a:close/>
                  </a:path>
                </a:pathLst>
              </a:custGeom>
              <a:solidFill>
                <a:srgbClr val="002060"/>
              </a:solidFill>
              <a:ln>
                <a:noFill/>
              </a:ln>
            </p:spPr>
            <p:txBody>
              <a:bodyPr vert="horz" wrap="square" lIns="91440" tIns="45720" rIns="91440" bIns="45720" numCol="1" anchor="ctr"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84">
                <a:extLst>
                  <a:ext uri="{FF2B5EF4-FFF2-40B4-BE49-F238E27FC236}">
                    <a16:creationId xmlns:a16="http://schemas.microsoft.com/office/drawing/2014/main" id="{95EC211C-5323-4549-9C4A-54A90DB0DA7C}"/>
                  </a:ext>
                </a:extLst>
              </p:cNvPr>
              <p:cNvSpPr>
                <a:spLocks/>
              </p:cNvSpPr>
              <p:nvPr/>
            </p:nvSpPr>
            <p:spPr bwMode="auto">
              <a:xfrm>
                <a:off x="5257881" y="3093128"/>
                <a:ext cx="833152" cy="1077274"/>
              </a:xfrm>
              <a:custGeom>
                <a:avLst/>
                <a:gdLst>
                  <a:gd name="connsiteX0" fmla="*/ 902581 w 902581"/>
                  <a:gd name="connsiteY0" fmla="*/ 0 h 1167047"/>
                  <a:gd name="connsiteX1" fmla="*/ 902581 w 902581"/>
                  <a:gd name="connsiteY1" fmla="*/ 2819 h 1167047"/>
                  <a:gd name="connsiteX2" fmla="*/ 423156 w 902581"/>
                  <a:gd name="connsiteY2" fmla="*/ 1167047 h 1167047"/>
                  <a:gd name="connsiteX3" fmla="*/ 43762 w 902581"/>
                  <a:gd name="connsiteY3" fmla="*/ 788730 h 1167047"/>
                  <a:gd name="connsiteX4" fmla="*/ 0 w 902581"/>
                  <a:gd name="connsiteY4" fmla="*/ 745092 h 1167047"/>
                  <a:gd name="connsiteX5" fmla="*/ 371 w 902581"/>
                  <a:gd name="connsiteY5" fmla="*/ 744756 h 1167047"/>
                  <a:gd name="connsiteX6" fmla="*/ 308365 w 902581"/>
                  <a:gd name="connsiteY6" fmla="*/ 1190 h 1167047"/>
                  <a:gd name="connsiteX7" fmla="*/ 308357 w 902581"/>
                  <a:gd name="connsiteY7" fmla="*/ 1017 h 1167047"/>
                  <a:gd name="connsiteX8" fmla="*/ 358953 w 902581"/>
                  <a:gd name="connsiteY8" fmla="*/ 931 h 1167047"/>
                  <a:gd name="connsiteX9" fmla="*/ 902581 w 902581"/>
                  <a:gd name="connsiteY9" fmla="*/ 0 h 116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2581" h="1167047">
                    <a:moveTo>
                      <a:pt x="902581" y="0"/>
                    </a:moveTo>
                    <a:cubicBezTo>
                      <a:pt x="902581" y="2819"/>
                      <a:pt x="902581" y="2819"/>
                      <a:pt x="902581" y="2819"/>
                    </a:cubicBezTo>
                    <a:cubicBezTo>
                      <a:pt x="902581" y="459490"/>
                      <a:pt x="719272" y="871057"/>
                      <a:pt x="423156" y="1167047"/>
                    </a:cubicBezTo>
                    <a:cubicBezTo>
                      <a:pt x="423156" y="1167047"/>
                      <a:pt x="423156" y="1167047"/>
                      <a:pt x="43762" y="788730"/>
                    </a:cubicBezTo>
                    <a:lnTo>
                      <a:pt x="0" y="745092"/>
                    </a:lnTo>
                    <a:lnTo>
                      <a:pt x="371" y="744756"/>
                    </a:lnTo>
                    <a:cubicBezTo>
                      <a:pt x="190666" y="554461"/>
                      <a:pt x="308365" y="291571"/>
                      <a:pt x="308365" y="1190"/>
                    </a:cubicBezTo>
                    <a:lnTo>
                      <a:pt x="308357" y="1017"/>
                    </a:lnTo>
                    <a:lnTo>
                      <a:pt x="358953" y="931"/>
                    </a:lnTo>
                    <a:cubicBezTo>
                      <a:pt x="516573" y="661"/>
                      <a:pt x="696710" y="353"/>
                      <a:pt x="902581" y="0"/>
                    </a:cubicBezTo>
                    <a:close/>
                  </a:path>
                </a:pathLst>
              </a:custGeom>
              <a:solidFill>
                <a:srgbClr val="0038A8"/>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89">
                <a:extLst>
                  <a:ext uri="{FF2B5EF4-FFF2-40B4-BE49-F238E27FC236}">
                    <a16:creationId xmlns:a16="http://schemas.microsoft.com/office/drawing/2014/main" id="{DDC4CDE7-D2B9-413F-960B-55B0ACB00F8C}"/>
                  </a:ext>
                </a:extLst>
              </p:cNvPr>
              <p:cNvSpPr>
                <a:spLocks/>
              </p:cNvSpPr>
              <p:nvPr/>
            </p:nvSpPr>
            <p:spPr bwMode="auto">
              <a:xfrm>
                <a:off x="4572419" y="3781686"/>
                <a:ext cx="1073414" cy="831718"/>
              </a:xfrm>
              <a:custGeom>
                <a:avLst/>
                <a:gdLst>
                  <a:gd name="connsiteX0" fmla="*/ 741522 w 1162865"/>
                  <a:gd name="connsiteY0" fmla="*/ 0 h 901028"/>
                  <a:gd name="connsiteX1" fmla="*/ 778434 w 1162865"/>
                  <a:gd name="connsiteY1" fmla="*/ 36924 h 901028"/>
                  <a:gd name="connsiteX2" fmla="*/ 1162865 w 1162865"/>
                  <a:gd name="connsiteY2" fmla="*/ 421475 h 901028"/>
                  <a:gd name="connsiteX3" fmla="*/ 1019 w 1162865"/>
                  <a:gd name="connsiteY3" fmla="*/ 901028 h 901028"/>
                  <a:gd name="connsiteX4" fmla="*/ 103 w 1162865"/>
                  <a:gd name="connsiteY4" fmla="*/ 366619 h 901028"/>
                  <a:gd name="connsiteX5" fmla="*/ 0 w 1162865"/>
                  <a:gd name="connsiteY5" fmla="*/ 306781 h 901028"/>
                  <a:gd name="connsiteX6" fmla="*/ 106906 w 1162865"/>
                  <a:gd name="connsiteY6" fmla="*/ 301383 h 901028"/>
                  <a:gd name="connsiteX7" fmla="*/ 587328 w 1162865"/>
                  <a:gd name="connsiteY7" fmla="*/ 127222 h 901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2865" h="901028">
                    <a:moveTo>
                      <a:pt x="741522" y="0"/>
                    </a:moveTo>
                    <a:lnTo>
                      <a:pt x="778434" y="36924"/>
                    </a:lnTo>
                    <a:cubicBezTo>
                      <a:pt x="889897" y="148421"/>
                      <a:pt x="1017282" y="275846"/>
                      <a:pt x="1162865" y="421475"/>
                    </a:cubicBezTo>
                    <a:cubicBezTo>
                      <a:pt x="866764" y="720491"/>
                      <a:pt x="455042" y="901028"/>
                      <a:pt x="1019" y="901028"/>
                    </a:cubicBezTo>
                    <a:cubicBezTo>
                      <a:pt x="1019" y="901028"/>
                      <a:pt x="1019" y="901028"/>
                      <a:pt x="103" y="366619"/>
                    </a:cubicBezTo>
                    <a:lnTo>
                      <a:pt x="0" y="306781"/>
                    </a:lnTo>
                    <a:lnTo>
                      <a:pt x="106906" y="301383"/>
                    </a:lnTo>
                    <a:cubicBezTo>
                      <a:pt x="283658" y="283433"/>
                      <a:pt x="447469" y="221709"/>
                      <a:pt x="587328" y="127222"/>
                    </a:cubicBezTo>
                    <a:close/>
                  </a:path>
                </a:pathLst>
              </a:custGeom>
              <a:solidFill>
                <a:srgbClr val="0049DA"/>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93">
                <a:extLst>
                  <a:ext uri="{FF2B5EF4-FFF2-40B4-BE49-F238E27FC236}">
                    <a16:creationId xmlns:a16="http://schemas.microsoft.com/office/drawing/2014/main" id="{92948415-CFFF-4A28-869A-B0D7ABAA2857}"/>
                  </a:ext>
                </a:extLst>
              </p:cNvPr>
              <p:cNvSpPr>
                <a:spLocks/>
              </p:cNvSpPr>
              <p:nvPr/>
            </p:nvSpPr>
            <p:spPr bwMode="auto">
              <a:xfrm>
                <a:off x="3495680" y="3781376"/>
                <a:ext cx="1077275" cy="832029"/>
              </a:xfrm>
              <a:custGeom>
                <a:avLst/>
                <a:gdLst>
                  <a:gd name="connsiteX0" fmla="*/ 423316 w 1167048"/>
                  <a:gd name="connsiteY0" fmla="*/ 0 h 901365"/>
                  <a:gd name="connsiteX1" fmla="*/ 577919 w 1167048"/>
                  <a:gd name="connsiteY1" fmla="*/ 127559 h 901365"/>
                  <a:gd name="connsiteX2" fmla="*/ 1165856 w 1167048"/>
                  <a:gd name="connsiteY2" fmla="*/ 307149 h 901365"/>
                  <a:gd name="connsiteX3" fmla="*/ 1166030 w 1167048"/>
                  <a:gd name="connsiteY3" fmla="*/ 307140 h 901365"/>
                  <a:gd name="connsiteX4" fmla="*/ 1166118 w 1167048"/>
                  <a:gd name="connsiteY4" fmla="*/ 358524 h 901365"/>
                  <a:gd name="connsiteX5" fmla="*/ 1167048 w 1167048"/>
                  <a:gd name="connsiteY5" fmla="*/ 901365 h 901365"/>
                  <a:gd name="connsiteX6" fmla="*/ 1164229 w 1167048"/>
                  <a:gd name="connsiteY6" fmla="*/ 901365 h 901365"/>
                  <a:gd name="connsiteX7" fmla="*/ 0 w 1167048"/>
                  <a:gd name="connsiteY7" fmla="*/ 424633 h 901365"/>
                  <a:gd name="connsiteX8" fmla="*/ 378318 w 1167048"/>
                  <a:gd name="connsiteY8" fmla="*/ 45138 h 90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7048" h="901365">
                    <a:moveTo>
                      <a:pt x="423316" y="0"/>
                    </a:moveTo>
                    <a:lnTo>
                      <a:pt x="577919" y="127559"/>
                    </a:lnTo>
                    <a:cubicBezTo>
                      <a:pt x="745749" y="240943"/>
                      <a:pt x="948071" y="307149"/>
                      <a:pt x="1165856" y="307149"/>
                    </a:cubicBezTo>
                    <a:lnTo>
                      <a:pt x="1166030" y="307140"/>
                    </a:lnTo>
                    <a:lnTo>
                      <a:pt x="1166118" y="358524"/>
                    </a:lnTo>
                    <a:cubicBezTo>
                      <a:pt x="1166388" y="515916"/>
                      <a:pt x="1166696" y="695792"/>
                      <a:pt x="1167048" y="901365"/>
                    </a:cubicBezTo>
                    <a:cubicBezTo>
                      <a:pt x="1164229" y="901365"/>
                      <a:pt x="1164229" y="901365"/>
                      <a:pt x="1164229" y="901365"/>
                    </a:cubicBezTo>
                    <a:cubicBezTo>
                      <a:pt x="707558" y="901365"/>
                      <a:pt x="295991" y="720828"/>
                      <a:pt x="0" y="424633"/>
                    </a:cubicBezTo>
                    <a:cubicBezTo>
                      <a:pt x="0" y="424633"/>
                      <a:pt x="0" y="424633"/>
                      <a:pt x="378318" y="45138"/>
                    </a:cubicBezTo>
                    <a:close/>
                  </a:path>
                </a:pathLst>
              </a:custGeom>
              <a:solidFill>
                <a:srgbClr val="095B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98">
                <a:extLst>
                  <a:ext uri="{FF2B5EF4-FFF2-40B4-BE49-F238E27FC236}">
                    <a16:creationId xmlns:a16="http://schemas.microsoft.com/office/drawing/2014/main" id="{2251F3B3-21A8-45A8-8098-F273E41F6113}"/>
                  </a:ext>
                </a:extLst>
              </p:cNvPr>
              <p:cNvSpPr>
                <a:spLocks/>
              </p:cNvSpPr>
              <p:nvPr/>
            </p:nvSpPr>
            <p:spPr bwMode="auto">
              <a:xfrm>
                <a:off x="3052678" y="3095326"/>
                <a:ext cx="832712" cy="1075075"/>
              </a:xfrm>
              <a:custGeom>
                <a:avLst/>
                <a:gdLst>
                  <a:gd name="connsiteX0" fmla="*/ 0 w 902105"/>
                  <a:gd name="connsiteY0" fmla="*/ 0 h 1164665"/>
                  <a:gd name="connsiteX1" fmla="*/ 534410 w 902105"/>
                  <a:gd name="connsiteY1" fmla="*/ 0 h 1164665"/>
                  <a:gd name="connsiteX2" fmla="*/ 594275 w 902105"/>
                  <a:gd name="connsiteY2" fmla="*/ 0 h 1164665"/>
                  <a:gd name="connsiteX3" fmla="*/ 599644 w 902105"/>
                  <a:gd name="connsiteY3" fmla="*/ 106324 h 1164665"/>
                  <a:gd name="connsiteX4" fmla="*/ 773805 w 902105"/>
                  <a:gd name="connsiteY4" fmla="*/ 586746 h 1164665"/>
                  <a:gd name="connsiteX5" fmla="*/ 902105 w 902105"/>
                  <a:gd name="connsiteY5" fmla="*/ 742246 h 1164665"/>
                  <a:gd name="connsiteX6" fmla="*/ 864105 w 902105"/>
                  <a:gd name="connsiteY6" fmla="*/ 780235 h 1164665"/>
                  <a:gd name="connsiteX7" fmla="*/ 479553 w 902105"/>
                  <a:gd name="connsiteY7" fmla="*/ 1164665 h 1164665"/>
                  <a:gd name="connsiteX8" fmla="*/ 0 w 90210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2105" h="1164665">
                    <a:moveTo>
                      <a:pt x="0" y="0"/>
                    </a:moveTo>
                    <a:cubicBezTo>
                      <a:pt x="0" y="0"/>
                      <a:pt x="0" y="0"/>
                      <a:pt x="534410" y="0"/>
                    </a:cubicBezTo>
                    <a:lnTo>
                      <a:pt x="594275" y="0"/>
                    </a:lnTo>
                    <a:lnTo>
                      <a:pt x="599644" y="106324"/>
                    </a:lnTo>
                    <a:cubicBezTo>
                      <a:pt x="617594" y="283076"/>
                      <a:pt x="679319" y="446887"/>
                      <a:pt x="773805" y="586746"/>
                    </a:cubicBezTo>
                    <a:lnTo>
                      <a:pt x="902105" y="742246"/>
                    </a:lnTo>
                    <a:lnTo>
                      <a:pt x="864105" y="780235"/>
                    </a:lnTo>
                    <a:cubicBezTo>
                      <a:pt x="752608" y="891697"/>
                      <a:pt x="625182" y="1019082"/>
                      <a:pt x="479553" y="1164665"/>
                    </a:cubicBezTo>
                    <a:cubicBezTo>
                      <a:pt x="180538" y="868564"/>
                      <a:pt x="0" y="456842"/>
                      <a:pt x="0" y="0"/>
                    </a:cubicBezTo>
                    <a:close/>
                  </a:path>
                </a:pathLst>
              </a:custGeom>
              <a:solidFill>
                <a:srgbClr val="377A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02">
                <a:extLst>
                  <a:ext uri="{FF2B5EF4-FFF2-40B4-BE49-F238E27FC236}">
                    <a16:creationId xmlns:a16="http://schemas.microsoft.com/office/drawing/2014/main" id="{1E0A9F2C-A6AD-4DF3-89F5-AF59E94009C7}"/>
                  </a:ext>
                </a:extLst>
              </p:cNvPr>
              <p:cNvSpPr>
                <a:spLocks/>
              </p:cNvSpPr>
              <p:nvPr/>
            </p:nvSpPr>
            <p:spPr bwMode="auto">
              <a:xfrm>
                <a:off x="3052678" y="2020250"/>
                <a:ext cx="830968" cy="1075075"/>
              </a:xfrm>
              <a:custGeom>
                <a:avLst/>
                <a:gdLst>
                  <a:gd name="connsiteX0" fmla="*/ 476732 w 900215"/>
                  <a:gd name="connsiteY0" fmla="*/ 0 h 1164665"/>
                  <a:gd name="connsiteX1" fmla="*/ 856227 w 900215"/>
                  <a:gd name="connsiteY1" fmla="*/ 378459 h 1164665"/>
                  <a:gd name="connsiteX2" fmla="*/ 900215 w 900215"/>
                  <a:gd name="connsiteY2" fmla="*/ 422327 h 1164665"/>
                  <a:gd name="connsiteX3" fmla="*/ 773805 w 900215"/>
                  <a:gd name="connsiteY3" fmla="*/ 575537 h 1164665"/>
                  <a:gd name="connsiteX4" fmla="*/ 594215 w 900215"/>
                  <a:gd name="connsiteY4" fmla="*/ 1163474 h 1164665"/>
                  <a:gd name="connsiteX5" fmla="*/ 594275 w 900215"/>
                  <a:gd name="connsiteY5" fmla="*/ 1164665 h 1164665"/>
                  <a:gd name="connsiteX6" fmla="*/ 542842 w 900215"/>
                  <a:gd name="connsiteY6" fmla="*/ 1164665 h 1164665"/>
                  <a:gd name="connsiteX7" fmla="*/ 0 w 900215"/>
                  <a:gd name="connsiteY7" fmla="*/ 1164665 h 1164665"/>
                  <a:gd name="connsiteX8" fmla="*/ 476732 w 900215"/>
                  <a:gd name="connsiteY8" fmla="*/ 0 h 116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0215" h="1164665">
                    <a:moveTo>
                      <a:pt x="476732" y="0"/>
                    </a:moveTo>
                    <a:cubicBezTo>
                      <a:pt x="476732" y="0"/>
                      <a:pt x="476732" y="0"/>
                      <a:pt x="856227" y="378459"/>
                    </a:cubicBezTo>
                    <a:lnTo>
                      <a:pt x="900215" y="422327"/>
                    </a:lnTo>
                    <a:lnTo>
                      <a:pt x="773805" y="575537"/>
                    </a:lnTo>
                    <a:cubicBezTo>
                      <a:pt x="660421" y="743367"/>
                      <a:pt x="594215" y="945689"/>
                      <a:pt x="594215" y="1163474"/>
                    </a:cubicBezTo>
                    <a:lnTo>
                      <a:pt x="594275" y="1164665"/>
                    </a:lnTo>
                    <a:lnTo>
                      <a:pt x="542842" y="1164665"/>
                    </a:lnTo>
                    <a:cubicBezTo>
                      <a:pt x="385450" y="1164665"/>
                      <a:pt x="205573" y="1164665"/>
                      <a:pt x="0" y="1164665"/>
                    </a:cubicBezTo>
                    <a:cubicBezTo>
                      <a:pt x="0" y="707823"/>
                      <a:pt x="180538" y="296101"/>
                      <a:pt x="476732" y="0"/>
                    </a:cubicBezTo>
                    <a:close/>
                  </a:path>
                </a:pathLst>
              </a:custGeom>
              <a:solidFill>
                <a:srgbClr val="6598FF"/>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04">
                <a:extLst>
                  <a:ext uri="{FF2B5EF4-FFF2-40B4-BE49-F238E27FC236}">
                    <a16:creationId xmlns:a16="http://schemas.microsoft.com/office/drawing/2014/main" id="{424E6627-3F26-4BA2-80F2-25164705537C}"/>
                  </a:ext>
                </a:extLst>
              </p:cNvPr>
              <p:cNvSpPr>
                <a:spLocks/>
              </p:cNvSpPr>
              <p:nvPr/>
            </p:nvSpPr>
            <p:spPr bwMode="auto">
              <a:xfrm>
                <a:off x="5258990" y="2020250"/>
                <a:ext cx="832043" cy="1073412"/>
              </a:xfrm>
              <a:custGeom>
                <a:avLst/>
                <a:gdLst>
                  <a:gd name="connsiteX0" fmla="*/ 421955 w 901380"/>
                  <a:gd name="connsiteY0" fmla="*/ 0 h 1162863"/>
                  <a:gd name="connsiteX1" fmla="*/ 901380 w 901380"/>
                  <a:gd name="connsiteY1" fmla="*/ 1161845 h 1162863"/>
                  <a:gd name="connsiteX2" fmla="*/ 366196 w 901380"/>
                  <a:gd name="connsiteY2" fmla="*/ 1162761 h 1162863"/>
                  <a:gd name="connsiteX3" fmla="*/ 307133 w 901380"/>
                  <a:gd name="connsiteY3" fmla="*/ 1162863 h 1162863"/>
                  <a:gd name="connsiteX4" fmla="*/ 301735 w 901380"/>
                  <a:gd name="connsiteY4" fmla="*/ 1055958 h 1162863"/>
                  <a:gd name="connsiteX5" fmla="*/ 127574 w 901380"/>
                  <a:gd name="connsiteY5" fmla="*/ 575537 h 1162863"/>
                  <a:gd name="connsiteX6" fmla="*/ 0 w 901380"/>
                  <a:gd name="connsiteY6" fmla="*/ 420915 h 1162863"/>
                  <a:gd name="connsiteX7" fmla="*/ 36575 w 901380"/>
                  <a:gd name="connsiteY7" fmla="*/ 384431 h 1162863"/>
                  <a:gd name="connsiteX8" fmla="*/ 421955 w 901380"/>
                  <a:gd name="connsiteY8" fmla="*/ 0 h 1162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380" h="1162863">
                    <a:moveTo>
                      <a:pt x="421955" y="0"/>
                    </a:moveTo>
                    <a:cubicBezTo>
                      <a:pt x="718071" y="296101"/>
                      <a:pt x="901380" y="707823"/>
                      <a:pt x="901380" y="1161845"/>
                    </a:cubicBezTo>
                    <a:cubicBezTo>
                      <a:pt x="901380" y="1161845"/>
                      <a:pt x="901380" y="1161845"/>
                      <a:pt x="366196" y="1162761"/>
                    </a:cubicBezTo>
                    <a:lnTo>
                      <a:pt x="307133" y="1162863"/>
                    </a:lnTo>
                    <a:lnTo>
                      <a:pt x="301735" y="1055958"/>
                    </a:lnTo>
                    <a:cubicBezTo>
                      <a:pt x="283785" y="879206"/>
                      <a:pt x="222061" y="715395"/>
                      <a:pt x="127574" y="575537"/>
                    </a:cubicBezTo>
                    <a:lnTo>
                      <a:pt x="0" y="420915"/>
                    </a:lnTo>
                    <a:lnTo>
                      <a:pt x="36575" y="384431"/>
                    </a:lnTo>
                    <a:cubicBezTo>
                      <a:pt x="148312" y="272969"/>
                      <a:pt x="276012" y="145583"/>
                      <a:pt x="421955" y="0"/>
                    </a:cubicBezTo>
                    <a:close/>
                  </a:path>
                </a:pathLst>
              </a:custGeom>
              <a:solidFill>
                <a:srgbClr val="002B8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Oval 26">
                <a:extLst>
                  <a:ext uri="{FF2B5EF4-FFF2-40B4-BE49-F238E27FC236}">
                    <a16:creationId xmlns:a16="http://schemas.microsoft.com/office/drawing/2014/main" id="{A645E758-4D7C-488B-9664-CC3CA59C80B4}"/>
                  </a:ext>
                </a:extLst>
              </p:cNvPr>
              <p:cNvSpPr/>
              <p:nvPr/>
            </p:nvSpPr>
            <p:spPr bwMode="auto">
              <a:xfrm>
                <a:off x="4160520" y="2680988"/>
                <a:ext cx="822960" cy="822956"/>
              </a:xfrm>
              <a:prstGeom prst="ellipse">
                <a:avLst/>
              </a:prstGeom>
              <a:solidFill>
                <a:schemeClr val="bg1"/>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Chevron 33">
                <a:extLst>
                  <a:ext uri="{FF2B5EF4-FFF2-40B4-BE49-F238E27FC236}">
                    <a16:creationId xmlns:a16="http://schemas.microsoft.com/office/drawing/2014/main" id="{01AF6A82-406F-4FF0-974A-482DB1D39400}"/>
                  </a:ext>
                </a:extLst>
              </p:cNvPr>
              <p:cNvSpPr/>
              <p:nvPr/>
            </p:nvSpPr>
            <p:spPr bwMode="auto">
              <a:xfrm flipH="1">
                <a:off x="5658703" y="458012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Chevron 37">
                <a:extLst>
                  <a:ext uri="{FF2B5EF4-FFF2-40B4-BE49-F238E27FC236}">
                    <a16:creationId xmlns:a16="http://schemas.microsoft.com/office/drawing/2014/main" id="{2BB5D926-2560-4866-913F-ACA8AC7BBF59}"/>
                  </a:ext>
                </a:extLst>
              </p:cNvPr>
              <p:cNvSpPr/>
              <p:nvPr/>
            </p:nvSpPr>
            <p:spPr bwMode="auto">
              <a:xfrm>
                <a:off x="3341769" y="4549005"/>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Chevron 41">
                <a:extLst>
                  <a:ext uri="{FF2B5EF4-FFF2-40B4-BE49-F238E27FC236}">
                    <a16:creationId xmlns:a16="http://schemas.microsoft.com/office/drawing/2014/main" id="{773C041C-09C2-4899-9A41-962515F62386}"/>
                  </a:ext>
                </a:extLst>
              </p:cNvPr>
              <p:cNvSpPr/>
              <p:nvPr/>
            </p:nvSpPr>
            <p:spPr bwMode="auto">
              <a:xfrm flipH="1">
                <a:off x="5522831" y="139187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1" name="Chevron 45">
                <a:extLst>
                  <a:ext uri="{FF2B5EF4-FFF2-40B4-BE49-F238E27FC236}">
                    <a16:creationId xmlns:a16="http://schemas.microsoft.com/office/drawing/2014/main" id="{3D27B4D7-61EC-4AD1-965E-B71A8D9D82FD}"/>
                  </a:ext>
                </a:extLst>
              </p:cNvPr>
              <p:cNvSpPr/>
              <p:nvPr/>
            </p:nvSpPr>
            <p:spPr bwMode="auto">
              <a:xfrm>
                <a:off x="3414122" y="143925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2" name="Chevron 49">
                <a:extLst>
                  <a:ext uri="{FF2B5EF4-FFF2-40B4-BE49-F238E27FC236}">
                    <a16:creationId xmlns:a16="http://schemas.microsoft.com/office/drawing/2014/main" id="{7A6BB1AF-87FE-4A47-9483-916DD1243083}"/>
                  </a:ext>
                </a:extLst>
              </p:cNvPr>
              <p:cNvSpPr/>
              <p:nvPr/>
            </p:nvSpPr>
            <p:spPr bwMode="auto">
              <a:xfrm flipH="1">
                <a:off x="6441339" y="3377796"/>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3" name="Chevron 53">
                <a:extLst>
                  <a:ext uri="{FF2B5EF4-FFF2-40B4-BE49-F238E27FC236}">
                    <a16:creationId xmlns:a16="http://schemas.microsoft.com/office/drawing/2014/main" id="{1E409033-DF1E-47BA-9C7A-BD5BE4648513}"/>
                  </a:ext>
                </a:extLst>
              </p:cNvPr>
              <p:cNvSpPr/>
              <p:nvPr/>
            </p:nvSpPr>
            <p:spPr bwMode="auto">
              <a:xfrm flipH="1">
                <a:off x="6418052" y="224214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4" name="Chevron 57">
                <a:extLst>
                  <a:ext uri="{FF2B5EF4-FFF2-40B4-BE49-F238E27FC236}">
                    <a16:creationId xmlns:a16="http://schemas.microsoft.com/office/drawing/2014/main" id="{858061F0-1218-44CC-9B54-0EABF0FC2C73}"/>
                  </a:ext>
                </a:extLst>
              </p:cNvPr>
              <p:cNvSpPr/>
              <p:nvPr/>
            </p:nvSpPr>
            <p:spPr bwMode="auto">
              <a:xfrm>
                <a:off x="2637936" y="3539688"/>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Chevron 62">
                <a:extLst>
                  <a:ext uri="{FF2B5EF4-FFF2-40B4-BE49-F238E27FC236}">
                    <a16:creationId xmlns:a16="http://schemas.microsoft.com/office/drawing/2014/main" id="{73342556-16BA-4AE3-BE2D-A0536CDF94A9}"/>
                  </a:ext>
                </a:extLst>
              </p:cNvPr>
              <p:cNvSpPr/>
              <p:nvPr/>
            </p:nvSpPr>
            <p:spPr bwMode="auto">
              <a:xfrm>
                <a:off x="2630497" y="2446442"/>
                <a:ext cx="78254" cy="196818"/>
              </a:xfrm>
              <a:prstGeom prst="chevron">
                <a:avLst>
                  <a:gd name="adj" fmla="val 69475"/>
                </a:avLst>
              </a:prstGeom>
              <a:solidFill>
                <a:schemeClr val="bg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6" name="TextBox 35">
                <a:extLst>
                  <a:ext uri="{FF2B5EF4-FFF2-40B4-BE49-F238E27FC236}">
                    <a16:creationId xmlns:a16="http://schemas.microsoft.com/office/drawing/2014/main" id="{FFEC6890-C4DE-4EDE-9AF1-F6A370B17EE2}"/>
                  </a:ext>
                </a:extLst>
              </p:cNvPr>
              <p:cNvSpPr txBox="1"/>
              <p:nvPr/>
            </p:nvSpPr>
            <p:spPr>
              <a:xfrm>
                <a:off x="4136889" y="2344813"/>
                <a:ext cx="359394"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3F7FFF"/>
                    </a:solidFill>
                    <a:effectLst/>
                    <a:uLnTx/>
                    <a:uFillTx/>
                    <a:latin typeface="Calibri" panose="020F0502020204030204"/>
                    <a:ea typeface="+mn-ea"/>
                    <a:cs typeface="+mn-cs"/>
                  </a:rPr>
                  <a:t>08</a:t>
                </a:r>
              </a:p>
            </p:txBody>
          </p:sp>
          <p:sp>
            <p:nvSpPr>
              <p:cNvPr id="37" name="TextBox 36">
                <a:extLst>
                  <a:ext uri="{FF2B5EF4-FFF2-40B4-BE49-F238E27FC236}">
                    <a16:creationId xmlns:a16="http://schemas.microsoft.com/office/drawing/2014/main" id="{AFDDB0CA-1A30-4479-9516-493DBD5F27AD}"/>
                  </a:ext>
                </a:extLst>
              </p:cNvPr>
              <p:cNvSpPr txBox="1"/>
              <p:nvPr/>
            </p:nvSpPr>
            <p:spPr>
              <a:xfrm>
                <a:off x="4652358" y="234481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01</a:t>
                </a:r>
              </a:p>
            </p:txBody>
          </p:sp>
          <p:sp>
            <p:nvSpPr>
              <p:cNvPr id="38" name="TextBox 37">
                <a:extLst>
                  <a:ext uri="{FF2B5EF4-FFF2-40B4-BE49-F238E27FC236}">
                    <a16:creationId xmlns:a16="http://schemas.microsoft.com/office/drawing/2014/main" id="{747232A8-0A90-4C45-A4E5-D6BCC0AE7A20}"/>
                  </a:ext>
                </a:extLst>
              </p:cNvPr>
              <p:cNvSpPr txBox="1"/>
              <p:nvPr/>
            </p:nvSpPr>
            <p:spPr>
              <a:xfrm>
                <a:off x="414181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05</a:t>
                </a:r>
              </a:p>
            </p:txBody>
          </p:sp>
          <p:sp>
            <p:nvSpPr>
              <p:cNvPr id="39" name="TextBox 38">
                <a:extLst>
                  <a:ext uri="{FF2B5EF4-FFF2-40B4-BE49-F238E27FC236}">
                    <a16:creationId xmlns:a16="http://schemas.microsoft.com/office/drawing/2014/main" id="{E1A3DF48-E4BF-456F-BE3E-1387BFA703A5}"/>
                  </a:ext>
                </a:extLst>
              </p:cNvPr>
              <p:cNvSpPr txBox="1"/>
              <p:nvPr/>
            </p:nvSpPr>
            <p:spPr>
              <a:xfrm>
                <a:off x="4652358" y="3656103"/>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04</a:t>
                </a:r>
              </a:p>
            </p:txBody>
          </p:sp>
          <p:sp>
            <p:nvSpPr>
              <p:cNvPr id="40" name="TextBox 39">
                <a:extLst>
                  <a:ext uri="{FF2B5EF4-FFF2-40B4-BE49-F238E27FC236}">
                    <a16:creationId xmlns:a16="http://schemas.microsoft.com/office/drawing/2014/main" id="{A2024677-8BD8-4B6E-B874-7FEED1D5B61B}"/>
                  </a:ext>
                </a:extLst>
              </p:cNvPr>
              <p:cNvSpPr txBox="1"/>
              <p:nvPr/>
            </p:nvSpPr>
            <p:spPr>
              <a:xfrm>
                <a:off x="5027038"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02</a:t>
                </a:r>
              </a:p>
            </p:txBody>
          </p:sp>
          <p:sp>
            <p:nvSpPr>
              <p:cNvPr id="41" name="TextBox 40">
                <a:extLst>
                  <a:ext uri="{FF2B5EF4-FFF2-40B4-BE49-F238E27FC236}">
                    <a16:creationId xmlns:a16="http://schemas.microsoft.com/office/drawing/2014/main" id="{DF151BFF-BEAA-4341-A6F2-541500F32E65}"/>
                  </a:ext>
                </a:extLst>
              </p:cNvPr>
              <p:cNvSpPr txBox="1"/>
              <p:nvPr/>
            </p:nvSpPr>
            <p:spPr>
              <a:xfrm>
                <a:off x="3767139" y="2782130"/>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07</a:t>
                </a:r>
              </a:p>
            </p:txBody>
          </p:sp>
          <p:sp>
            <p:nvSpPr>
              <p:cNvPr id="42" name="TextBox 41">
                <a:extLst>
                  <a:ext uri="{FF2B5EF4-FFF2-40B4-BE49-F238E27FC236}">
                    <a16:creationId xmlns:a16="http://schemas.microsoft.com/office/drawing/2014/main" id="{0D5FF2FB-1E0F-4C40-9D2D-DB6B0B8CBC4D}"/>
                  </a:ext>
                </a:extLst>
              </p:cNvPr>
              <p:cNvSpPr txBox="1"/>
              <p:nvPr/>
            </p:nvSpPr>
            <p:spPr>
              <a:xfrm>
                <a:off x="5027038"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03</a:t>
                </a:r>
              </a:p>
            </p:txBody>
          </p:sp>
          <p:sp>
            <p:nvSpPr>
              <p:cNvPr id="43" name="TextBox 42">
                <a:extLst>
                  <a:ext uri="{FF2B5EF4-FFF2-40B4-BE49-F238E27FC236}">
                    <a16:creationId xmlns:a16="http://schemas.microsoft.com/office/drawing/2014/main" id="{4D27AB7E-8E36-4E59-A6C7-786E8A875A23}"/>
                  </a:ext>
                </a:extLst>
              </p:cNvPr>
              <p:cNvSpPr txBox="1"/>
              <p:nvPr/>
            </p:nvSpPr>
            <p:spPr>
              <a:xfrm>
                <a:off x="3767139" y="3268295"/>
                <a:ext cx="352742"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06</a:t>
                </a:r>
              </a:p>
            </p:txBody>
          </p:sp>
          <p:sp>
            <p:nvSpPr>
              <p:cNvPr id="44" name="Inhaltsplatzhalter 4">
                <a:extLst>
                  <a:ext uri="{FF2B5EF4-FFF2-40B4-BE49-F238E27FC236}">
                    <a16:creationId xmlns:a16="http://schemas.microsoft.com/office/drawing/2014/main" id="{DDF0696B-6CF7-49E7-83AA-1C617812B083}"/>
                  </a:ext>
                </a:extLst>
              </p:cNvPr>
              <p:cNvSpPr txBox="1">
                <a:spLocks/>
              </p:cNvSpPr>
              <p:nvPr/>
            </p:nvSpPr>
            <p:spPr>
              <a:xfrm>
                <a:off x="1505408" y="443664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يقسم المشاركين إلى .... مجموعة</a:t>
                </a:r>
              </a:p>
            </p:txBody>
          </p:sp>
          <p:sp>
            <p:nvSpPr>
              <p:cNvPr id="45" name="Inhaltsplatzhalter 4">
                <a:extLst>
                  <a:ext uri="{FF2B5EF4-FFF2-40B4-BE49-F238E27FC236}">
                    <a16:creationId xmlns:a16="http://schemas.microsoft.com/office/drawing/2014/main" id="{FAAC29DD-E5F6-44F6-9824-96B617A663EE}"/>
                  </a:ext>
                </a:extLst>
              </p:cNvPr>
              <p:cNvSpPr txBox="1">
                <a:spLocks/>
              </p:cNvSpPr>
              <p:nvPr/>
            </p:nvSpPr>
            <p:spPr>
              <a:xfrm>
                <a:off x="6457178" y="3278432"/>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سجل اسمك في بطاقة التعارف</a:t>
                </a:r>
              </a:p>
            </p:txBody>
          </p:sp>
          <p:sp>
            <p:nvSpPr>
              <p:cNvPr id="46" name="Inhaltsplatzhalter 4">
                <a:extLst>
                  <a:ext uri="{FF2B5EF4-FFF2-40B4-BE49-F238E27FC236}">
                    <a16:creationId xmlns:a16="http://schemas.microsoft.com/office/drawing/2014/main" id="{98936D4B-AF32-4F89-984E-B834A6D7E11D}"/>
                  </a:ext>
                </a:extLst>
              </p:cNvPr>
              <p:cNvSpPr txBox="1">
                <a:spLocks/>
              </p:cNvSpPr>
              <p:nvPr/>
            </p:nvSpPr>
            <p:spPr>
              <a:xfrm>
                <a:off x="798294" y="3449915"/>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سجل ملاحظاتك بالدورة في نهاية الصفحة</a:t>
                </a:r>
              </a:p>
            </p:txBody>
          </p:sp>
          <p:sp>
            <p:nvSpPr>
              <p:cNvPr id="47" name="Inhaltsplatzhalter 4">
                <a:extLst>
                  <a:ext uri="{FF2B5EF4-FFF2-40B4-BE49-F238E27FC236}">
                    <a16:creationId xmlns:a16="http://schemas.microsoft.com/office/drawing/2014/main" id="{DAD21D0C-B357-487D-9F1A-C1A11D9A0DFA}"/>
                  </a:ext>
                </a:extLst>
              </p:cNvPr>
              <p:cNvSpPr txBox="1">
                <a:spLocks/>
              </p:cNvSpPr>
              <p:nvPr/>
            </p:nvSpPr>
            <p:spPr>
              <a:xfrm>
                <a:off x="6056478" y="2194913"/>
                <a:ext cx="2294137" cy="23005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00000"/>
                  </a:lnSpc>
                  <a:spcBef>
                    <a:spcPts val="0"/>
                  </a:spcBef>
                  <a:spcAft>
                    <a:spcPts val="500"/>
                  </a:spcAft>
                  <a:buClr>
                    <a:srgbClr val="000000"/>
                  </a:buClr>
                  <a:buSzTx/>
                  <a:buFont typeface="Wingdings" panose="05000000000000000000" pitchFamily="2" charset="2"/>
                  <a:buNone/>
                  <a:tabLst/>
                  <a:defRPr/>
                </a:pPr>
                <a:r>
                  <a:rPr lang="ar-EG" sz="2000" b="1" dirty="0">
                    <a:solidFill>
                      <a:srgbClr val="002060"/>
                    </a:solidFill>
                    <a:latin typeface="Sakkal Majalla" panose="02000000000000000000" pitchFamily="2" charset="-78"/>
                    <a:cs typeface="Sakkal Majalla" panose="02000000000000000000" pitchFamily="2" charset="-78"/>
                    <a:sym typeface="Arial"/>
                  </a:rPr>
                  <a:t>10</a:t>
                </a: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 أيام تدريبية</a:t>
                </a:r>
              </a:p>
            </p:txBody>
          </p:sp>
          <p:sp>
            <p:nvSpPr>
              <p:cNvPr id="48" name="Inhaltsplatzhalter 4">
                <a:extLst>
                  <a:ext uri="{FF2B5EF4-FFF2-40B4-BE49-F238E27FC236}">
                    <a16:creationId xmlns:a16="http://schemas.microsoft.com/office/drawing/2014/main" id="{53BB13AA-62DB-4126-9A68-0D67B533CEA7}"/>
                  </a:ext>
                </a:extLst>
              </p:cNvPr>
              <p:cNvSpPr txBox="1">
                <a:spLocks/>
              </p:cNvSpPr>
              <p:nvPr/>
            </p:nvSpPr>
            <p:spPr>
              <a:xfrm>
                <a:off x="648519" y="2341566"/>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يقوم المدرب بشرح النقاط الحاكمة في نهاية المحاضرة</a:t>
                </a:r>
              </a:p>
            </p:txBody>
          </p:sp>
          <p:sp>
            <p:nvSpPr>
              <p:cNvPr id="49" name="Inhaltsplatzhalter 4">
                <a:extLst>
                  <a:ext uri="{FF2B5EF4-FFF2-40B4-BE49-F238E27FC236}">
                    <a16:creationId xmlns:a16="http://schemas.microsoft.com/office/drawing/2014/main" id="{3D2419AD-B665-4484-9241-EF281922BE71}"/>
                  </a:ext>
                </a:extLst>
              </p:cNvPr>
              <p:cNvSpPr txBox="1">
                <a:spLocks/>
              </p:cNvSpPr>
              <p:nvPr/>
            </p:nvSpPr>
            <p:spPr>
              <a:xfrm>
                <a:off x="5489488" y="1232031"/>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457064" rtl="1" eaLnBrk="1" fontAlgn="auto" latinLnBrk="0" hangingPunct="1">
                  <a:lnSpc>
                    <a:spcPct val="150000"/>
                  </a:lnSpc>
                  <a:spcBef>
                    <a:spcPts val="0"/>
                  </a:spcBef>
                  <a:spcAft>
                    <a:spcPts val="500"/>
                  </a:spcAft>
                  <a:buClr>
                    <a:srgbClr val="000000"/>
                  </a:buClr>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sym typeface="Arial"/>
                  </a:rPr>
                  <a:t>50 ساعة تدريبية</a:t>
                </a:r>
              </a:p>
            </p:txBody>
          </p:sp>
          <p:sp>
            <p:nvSpPr>
              <p:cNvPr id="50" name="Inhaltsplatzhalter 4">
                <a:extLst>
                  <a:ext uri="{FF2B5EF4-FFF2-40B4-BE49-F238E27FC236}">
                    <a16:creationId xmlns:a16="http://schemas.microsoft.com/office/drawing/2014/main" id="{2C2E0154-DCAE-4DAD-836E-62BF43899374}"/>
                  </a:ext>
                </a:extLst>
              </p:cNvPr>
              <p:cNvSpPr txBox="1">
                <a:spLocks/>
              </p:cNvSpPr>
              <p:nvPr/>
            </p:nvSpPr>
            <p:spPr>
              <a:xfrm>
                <a:off x="1413654" y="1320113"/>
                <a:ext cx="1910870" cy="661406"/>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 شارك بجدية للتأكد من اكتسابك للمعارف والمهارات المرتبطة</a:t>
                </a:r>
              </a:p>
            </p:txBody>
          </p:sp>
          <p:sp>
            <p:nvSpPr>
              <p:cNvPr id="51" name="Inhaltsplatzhalter 4">
                <a:extLst>
                  <a:ext uri="{FF2B5EF4-FFF2-40B4-BE49-F238E27FC236}">
                    <a16:creationId xmlns:a16="http://schemas.microsoft.com/office/drawing/2014/main" id="{00E4D067-CEF9-45CB-8F85-D417A87327FF}"/>
                  </a:ext>
                </a:extLst>
              </p:cNvPr>
              <p:cNvSpPr txBox="1">
                <a:spLocks/>
              </p:cNvSpPr>
              <p:nvPr/>
            </p:nvSpPr>
            <p:spPr>
              <a:xfrm>
                <a:off x="5540871" y="4466934"/>
                <a:ext cx="1910870" cy="31632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0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شرح مناقشات ورش عمل</a:t>
                </a:r>
              </a:p>
            </p:txBody>
          </p:sp>
          <p:sp>
            <p:nvSpPr>
              <p:cNvPr id="52" name="Title 2">
                <a:extLst>
                  <a:ext uri="{FF2B5EF4-FFF2-40B4-BE49-F238E27FC236}">
                    <a16:creationId xmlns:a16="http://schemas.microsoft.com/office/drawing/2014/main" id="{CA79F2C9-3B8D-4087-B741-5CE3BB1F1CB4}"/>
                  </a:ext>
                </a:extLst>
              </p:cNvPr>
              <p:cNvSpPr txBox="1">
                <a:spLocks/>
              </p:cNvSpPr>
              <p:nvPr/>
            </p:nvSpPr>
            <p:spPr>
              <a:xfrm>
                <a:off x="2317839" y="473579"/>
                <a:ext cx="434340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457189" rtl="1" eaLnBrk="1" fontAlgn="auto" latinLnBrk="0" hangingPunct="1">
                  <a:lnSpc>
                    <a:spcPct val="100000"/>
                  </a:lnSpc>
                  <a:spcBef>
                    <a:spcPts val="0"/>
                  </a:spcBef>
                  <a:spcAft>
                    <a:spcPts val="0"/>
                  </a:spcAft>
                  <a:buClr>
                    <a:srgbClr val="000000"/>
                  </a:buClr>
                  <a:buSzTx/>
                  <a:buFontTx/>
                  <a:buNone/>
                  <a:tabLst/>
                  <a:defRPr/>
                </a:pPr>
                <a:r>
                  <a:rPr kumimoji="0" lang="ar-EG" sz="3600" b="1" i="0" u="none" strike="noStrike" kern="1200" cap="none" spc="0" normalizeH="0" baseline="0" noProof="0" dirty="0">
                    <a:ln>
                      <a:noFill/>
                    </a:ln>
                    <a:solidFill>
                      <a:srgbClr val="FF0000"/>
                    </a:solidFill>
                    <a:effectLst/>
                    <a:uLnTx/>
                    <a:uFillTx/>
                    <a:latin typeface="Sakkal Majalla" panose="02000000000000000000" pitchFamily="2" charset="-78"/>
                    <a:ea typeface="+mj-ea"/>
                    <a:cs typeface="Sakkal Majalla" panose="02000000000000000000" pitchFamily="2" charset="-78"/>
                    <a:sym typeface="Arial"/>
                  </a:rPr>
                  <a:t>نظام </a:t>
                </a:r>
                <a:r>
                  <a:rPr kumimoji="0" lang="ar-EG" sz="3600" b="1" i="0" u="none" strike="noStrike" kern="1200" cap="none" spc="0" normalizeH="0" baseline="0" noProof="0" dirty="0">
                    <a:ln>
                      <a:noFill/>
                    </a:ln>
                    <a:solidFill>
                      <a:srgbClr val="002060"/>
                    </a:solidFill>
                    <a:effectLst/>
                    <a:uLnTx/>
                    <a:uFillTx/>
                    <a:latin typeface="Sakkal Majalla" panose="02000000000000000000" pitchFamily="2" charset="-78"/>
                    <a:ea typeface="+mj-ea"/>
                    <a:cs typeface="Sakkal Majalla" panose="02000000000000000000" pitchFamily="2" charset="-78"/>
                    <a:sym typeface="Arial"/>
                  </a:rPr>
                  <a:t>البرنامج</a:t>
                </a:r>
              </a:p>
            </p:txBody>
          </p:sp>
        </p:grpSp>
        <p:sp>
          <p:nvSpPr>
            <p:cNvPr id="55" name="TextBox 54"/>
            <p:cNvSpPr txBox="1"/>
            <p:nvPr/>
          </p:nvSpPr>
          <p:spPr>
            <a:xfrm rot="1001172">
              <a:off x="6538744" y="2203889"/>
              <a:ext cx="740664"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الوقت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TextBox 55"/>
            <p:cNvSpPr txBox="1"/>
            <p:nvPr/>
          </p:nvSpPr>
          <p:spPr>
            <a:xfrm rot="4055154">
              <a:off x="7398027" y="2986349"/>
              <a:ext cx="729417"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الأيام</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TextBox 56"/>
            <p:cNvSpPr txBox="1"/>
            <p:nvPr/>
          </p:nvSpPr>
          <p:spPr>
            <a:xfrm rot="17097628">
              <a:off x="7164874" y="4378429"/>
              <a:ext cx="1233620" cy="369332"/>
            </a:xfrm>
            <a:prstGeom prst="rect">
              <a:avLst/>
            </a:prstGeom>
            <a:noFill/>
            <a:ln>
              <a:noFill/>
            </a:ln>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بطاقة الأسماء</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TextBox 57"/>
            <p:cNvSpPr txBox="1"/>
            <p:nvPr/>
          </p:nvSpPr>
          <p:spPr>
            <a:xfrm rot="20160296">
              <a:off x="6253530" y="5249038"/>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نظام الدورة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9" name="TextBox 58"/>
            <p:cNvSpPr txBox="1"/>
            <p:nvPr/>
          </p:nvSpPr>
          <p:spPr>
            <a:xfrm rot="1592473">
              <a:off x="4950587" y="5255229"/>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المجموعات</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0" name="TextBox 59"/>
            <p:cNvSpPr txBox="1"/>
            <p:nvPr/>
          </p:nvSpPr>
          <p:spPr>
            <a:xfrm rot="4426712">
              <a:off x="4087662" y="4339760"/>
              <a:ext cx="1233620" cy="369332"/>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التسجيل</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1" name="TextBox 60"/>
            <p:cNvSpPr txBox="1"/>
            <p:nvPr/>
          </p:nvSpPr>
          <p:spPr>
            <a:xfrm rot="17219245">
              <a:off x="4111632" y="2964820"/>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التغذية الرجعية</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2" name="TextBox 61"/>
            <p:cNvSpPr txBox="1"/>
            <p:nvPr/>
          </p:nvSpPr>
          <p:spPr>
            <a:xfrm rot="20307067">
              <a:off x="5042632" y="2073645"/>
              <a:ext cx="1233620" cy="646331"/>
            </a:xfrm>
            <a:prstGeom prst="rect">
              <a:avLst/>
            </a:prstGeom>
            <a:noFill/>
            <a:ln>
              <a:noFill/>
            </a:ln>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EG" sz="1800" b="0" i="0" u="none" strike="noStrike" kern="1200" cap="none" spc="0" normalizeH="0" baseline="0" noProof="0" dirty="0">
                  <a:ln>
                    <a:noFill/>
                  </a:ln>
                  <a:solidFill>
                    <a:prstClr val="white"/>
                  </a:solidFill>
                  <a:effectLst/>
                  <a:uLnTx/>
                  <a:uFillTx/>
                  <a:latin typeface="Calibri" panose="020F0502020204030204"/>
                  <a:ea typeface="+mn-ea"/>
                  <a:cs typeface="Arial" panose="020B0604020202020204" pitchFamily="34" charset="0"/>
                </a:rPr>
                <a:t>إرشادات للمتدريبين</a:t>
              </a:r>
              <a:endParaRPr kumimoji="0" lang="en-ZW"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63" name="Picture 62">
            <a:extLst>
              <a:ext uri="{FF2B5EF4-FFF2-40B4-BE49-F238E27FC236}">
                <a16:creationId xmlns:a16="http://schemas.microsoft.com/office/drawing/2014/main" id="{3533C39F-D201-39EA-979A-EE560B120CB7}"/>
              </a:ext>
            </a:extLst>
          </p:cNvPr>
          <p:cNvPicPr>
            <a:picLocks noChangeAspect="1"/>
          </p:cNvPicPr>
          <p:nvPr/>
        </p:nvPicPr>
        <p:blipFill>
          <a:blip r:embed="rId3"/>
          <a:stretch>
            <a:fillRect/>
          </a:stretch>
        </p:blipFill>
        <p:spPr>
          <a:xfrm>
            <a:off x="-1" y="0"/>
            <a:ext cx="12190435" cy="533400"/>
          </a:xfrm>
          <a:prstGeom prst="rect">
            <a:avLst/>
          </a:prstGeom>
        </p:spPr>
      </p:pic>
    </p:spTree>
    <p:extLst>
      <p:ext uri="{BB962C8B-B14F-4D97-AF65-F5344CB8AC3E}">
        <p14:creationId xmlns:p14="http://schemas.microsoft.com/office/powerpoint/2010/main" val="3572340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5AC24E-C0BD-7306-D89D-C79E4166D024}"/>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46688E8-76BD-EE4D-D94A-A35E3731F3D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51B089D-DAE1-DA67-564E-491F9080905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A28786F-4119-942E-5729-E8B8B36B1C3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D58DC143-1800-443C-4654-2B5E1C23A3C2}"/>
              </a:ext>
            </a:extLst>
          </p:cNvPr>
          <p:cNvPicPr>
            <a:picLocks noChangeAspect="1"/>
          </p:cNvPicPr>
          <p:nvPr/>
        </p:nvPicPr>
        <p:blipFill>
          <a:blip r:embed="rId3"/>
          <a:stretch>
            <a:fillRect/>
          </a:stretch>
        </p:blipFill>
        <p:spPr>
          <a:xfrm>
            <a:off x="2252139" y="389880"/>
            <a:ext cx="7687722" cy="6078239"/>
          </a:xfrm>
          <a:prstGeom prst="rect">
            <a:avLst/>
          </a:prstGeom>
        </p:spPr>
      </p:pic>
    </p:spTree>
    <p:extLst>
      <p:ext uri="{BB962C8B-B14F-4D97-AF65-F5344CB8AC3E}">
        <p14:creationId xmlns:p14="http://schemas.microsoft.com/office/powerpoint/2010/main" val="11234026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A273E-6A73-BB2C-367B-EAE5E0ECACF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4E57E9E-5D88-0A50-6DC9-1FE0DCDC9F34}"/>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F7C7C7B-4BC2-DD64-E628-F33E48356D8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5BC0542-3671-CDF0-B263-609A737760C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6E54FC93-87FF-E639-90BC-FF9CA293B754}"/>
              </a:ext>
            </a:extLst>
          </p:cNvPr>
          <p:cNvSpPr txBox="1"/>
          <p:nvPr/>
        </p:nvSpPr>
        <p:spPr>
          <a:xfrm>
            <a:off x="4947313" y="420454"/>
            <a:ext cx="6155140" cy="6186309"/>
          </a:xfrm>
          <a:prstGeom prst="rect">
            <a:avLst/>
          </a:prstGeom>
          <a:noFill/>
        </p:spPr>
        <p:txBody>
          <a:bodyPr wrap="square">
            <a:spAutoFit/>
          </a:bodyPr>
          <a:lstStyle/>
          <a:p>
            <a:pPr algn="r" rtl="1">
              <a:buNone/>
            </a:pPr>
            <a:r>
              <a:rPr lang="en-GB" sz="3200" b="1" dirty="0" err="1">
                <a:solidFill>
                  <a:srgbClr val="C00000"/>
                </a:solidFill>
                <a:latin typeface="Sakkal Majalla" panose="02000000000000000000" pitchFamily="2" charset="-78"/>
                <a:cs typeface="Sakkal Majalla" panose="02000000000000000000" pitchFamily="2" charset="-78"/>
              </a:rPr>
              <a:t>طرح</a:t>
            </a:r>
            <a:r>
              <a:rPr lang="en-GB" sz="3200" b="1" dirty="0">
                <a:solidFill>
                  <a:srgbClr val="C00000"/>
                </a:solidFill>
                <a:latin typeface="Sakkal Majalla" panose="02000000000000000000" pitchFamily="2" charset="-78"/>
                <a:cs typeface="Sakkal Majalla" panose="02000000000000000000" pitchFamily="2" charset="-78"/>
              </a:rPr>
              <a:t> </a:t>
            </a:r>
            <a:r>
              <a:rPr lang="en-GB" sz="3200" b="1" dirty="0" err="1">
                <a:solidFill>
                  <a:srgbClr val="C00000"/>
                </a:solidFill>
                <a:latin typeface="Sakkal Majalla" panose="02000000000000000000" pitchFamily="2" charset="-78"/>
                <a:cs typeface="Sakkal Majalla" panose="02000000000000000000" pitchFamily="2" charset="-78"/>
              </a:rPr>
              <a:t>الأسئلة</a:t>
            </a:r>
            <a:r>
              <a:rPr lang="en-GB" sz="3200" b="1" dirty="0">
                <a:solidFill>
                  <a:srgbClr val="C00000"/>
                </a:solidFill>
                <a:latin typeface="Sakkal Majalla" panose="02000000000000000000" pitchFamily="2" charset="-78"/>
                <a:cs typeface="Sakkal Majalla" panose="02000000000000000000" pitchFamily="2" charset="-78"/>
              </a:rPr>
              <a:t> </a:t>
            </a:r>
            <a:r>
              <a:rPr lang="en-GB" sz="3200" b="1" dirty="0" err="1">
                <a:solidFill>
                  <a:srgbClr val="C00000"/>
                </a:solidFill>
                <a:latin typeface="Sakkal Majalla" panose="02000000000000000000" pitchFamily="2" charset="-78"/>
                <a:cs typeface="Sakkal Majalla" panose="02000000000000000000" pitchFamily="2" charset="-78"/>
              </a:rPr>
              <a:t>الفعالة</a:t>
            </a:r>
            <a:endParaRPr lang="en-GB" sz="3200" b="1" dirty="0">
              <a:solidFill>
                <a:srgbClr val="C00000"/>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السؤال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الفعّال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ودعم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أنواع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الأسئلة</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مفتوحة</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توسع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الحوار</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مغلقة</a:t>
            </a:r>
            <a:r>
              <a:rPr lang="en-GB" sz="2800" dirty="0">
                <a:latin typeface="Sakkal Majalla" panose="02000000000000000000" pitchFamily="2" charset="-78"/>
                <a:cs typeface="Sakkal Majalla" panose="02000000000000000000" pitchFamily="2" charset="-78"/>
              </a:rPr>
              <a:t> </a:t>
            </a:r>
            <a:r>
              <a:rPr lang="ar-EG"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إجابات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قصيرة</a:t>
            </a:r>
            <a:r>
              <a:rPr lang="ar-EG"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استيضاحية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تحليلية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مستقبلية</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خصائص</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السؤال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الفعّال</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واضح</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مختصر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محدد</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خالٍ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التحيز</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مرتبط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بالموضوع</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أخطاء</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شائعة</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تكرار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الغموض</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المقاطعة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التحيز</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C1CEF4CA-DBB5-9263-CA87-8541C1D3D4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25" y="1763713"/>
            <a:ext cx="4286250" cy="4286250"/>
          </a:xfrm>
          <a:prstGeom prst="rect">
            <a:avLst/>
          </a:prstGeom>
        </p:spPr>
      </p:pic>
    </p:spTree>
    <p:extLst>
      <p:ext uri="{BB962C8B-B14F-4D97-AF65-F5344CB8AC3E}">
        <p14:creationId xmlns:p14="http://schemas.microsoft.com/office/powerpoint/2010/main" val="37541595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284B47-26BB-A86F-01C6-A13DA573875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D30747A-2067-D65C-6F52-E09FF955E57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DD73B45-96F9-E2FA-D3E2-165B7269E14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A0B6A98-C85C-0E9F-A9F4-23645D3A7DA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8333324-0E3B-AEC5-4104-F5893F01C407}"/>
              </a:ext>
            </a:extLst>
          </p:cNvPr>
          <p:cNvSpPr txBox="1"/>
          <p:nvPr/>
        </p:nvSpPr>
        <p:spPr>
          <a:xfrm>
            <a:off x="5411385" y="798391"/>
            <a:ext cx="6155140" cy="4832092"/>
          </a:xfrm>
          <a:prstGeom prst="rect">
            <a:avLst/>
          </a:prstGeom>
          <a:noFill/>
        </p:spPr>
        <p:txBody>
          <a:bodyPr wrap="square">
            <a:spAutoFit/>
          </a:bodyPr>
          <a:lstStyle/>
          <a:p>
            <a:pPr algn="r" rtl="1">
              <a:buNone/>
            </a:pPr>
            <a:r>
              <a:rPr lang="en-GB" sz="2800" b="1" dirty="0" err="1">
                <a:solidFill>
                  <a:srgbClr val="C00000"/>
                </a:solidFill>
                <a:latin typeface="Sakkal Majalla" panose="02000000000000000000" pitchFamily="2" charset="-78"/>
                <a:cs typeface="Sakkal Majalla" panose="02000000000000000000" pitchFamily="2" charset="-78"/>
              </a:rPr>
              <a:t>التعامل</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مع</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الآراء</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المختلفة</a:t>
            </a:r>
            <a:endParaRPr lang="en-GB" sz="2800" b="1" dirty="0">
              <a:solidFill>
                <a:srgbClr val="C00000"/>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الآراء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طبيعي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ويساهم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الإبداع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أسباب</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الاختلاف</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الخبرات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الثقافة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القيم</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الأهداف</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مهارات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التعامل</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الاستماع </a:t>
            </a:r>
            <a:r>
              <a:rPr lang="en-GB" sz="2800" dirty="0" err="1">
                <a:latin typeface="Sakkal Majalla" panose="02000000000000000000" pitchFamily="2" charset="-78"/>
                <a:cs typeface="Sakkal Majalla" panose="02000000000000000000" pitchFamily="2" charset="-78"/>
              </a:rPr>
              <a:t>دون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مقاطعة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احترام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الرأي</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الفكرة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البحث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نقاط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الاتفاق</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استخدام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الأدلة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93111110-8513-81A6-AF87-968E4F15F0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386" y="3214437"/>
            <a:ext cx="5689836" cy="3260651"/>
          </a:xfrm>
          <a:prstGeom prst="rect">
            <a:avLst/>
          </a:prstGeom>
        </p:spPr>
      </p:pic>
    </p:spTree>
    <p:extLst>
      <p:ext uri="{BB962C8B-B14F-4D97-AF65-F5344CB8AC3E}">
        <p14:creationId xmlns:p14="http://schemas.microsoft.com/office/powerpoint/2010/main" val="9968488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6E492-06B1-97FF-F7A3-920C4F5D2E9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A31A6D6-4991-C6CD-92F1-DC6687EE043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45BBDCD0-8300-1BFD-E117-2816D23BBC6C}"/>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CB62670-C19B-A79E-A04E-6B628D47AF8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A611BA9F-E1C1-56E5-ACE2-7DAD878D648B}"/>
              </a:ext>
            </a:extLst>
          </p:cNvPr>
          <p:cNvSpPr txBox="1"/>
          <p:nvPr/>
        </p:nvSpPr>
        <p:spPr>
          <a:xfrm>
            <a:off x="5083791" y="1092411"/>
            <a:ext cx="6155140" cy="4031873"/>
          </a:xfrm>
          <a:prstGeom prst="rect">
            <a:avLst/>
          </a:prstGeom>
          <a:noFill/>
        </p:spPr>
        <p:txBody>
          <a:bodyPr wrap="square">
            <a:spAutoFit/>
          </a:bodyPr>
          <a:lstStyle/>
          <a:p>
            <a:pPr algn="r" rtl="1">
              <a:buNone/>
            </a:pPr>
            <a:r>
              <a:rPr lang="en-GB" sz="3200" b="1" dirty="0" err="1">
                <a:latin typeface="Sakkal Majalla" panose="02000000000000000000" pitchFamily="2" charset="-78"/>
                <a:cs typeface="Sakkal Majalla" panose="02000000000000000000" pitchFamily="2" charset="-78"/>
              </a:rPr>
              <a:t>المحافظة</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على</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إيجابية</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الحوار</a:t>
            </a:r>
            <a:endParaRPr lang="en-GB" sz="3200" b="1" dirty="0">
              <a:latin typeface="Sakkal Majalla" panose="02000000000000000000" pitchFamily="2" charset="-78"/>
              <a:cs typeface="Sakkal Majalla" panose="02000000000000000000" pitchFamily="2" charset="-78"/>
            </a:endParaRPr>
          </a:p>
          <a:p>
            <a:pPr algn="r" rtl="1">
              <a:buNone/>
            </a:pPr>
            <a:r>
              <a:rPr lang="en-GB" sz="3200" dirty="0" err="1">
                <a:latin typeface="Sakkal Majalla" panose="02000000000000000000" pitchFamily="2" charset="-78"/>
                <a:cs typeface="Sakkal Majalla" panose="02000000000000000000" pitchFamily="2" charset="-78"/>
              </a:rPr>
              <a:t>إيجابية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الحوار</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تعني</a:t>
            </a:r>
            <a:r>
              <a:rPr lang="en-GB" sz="3200" dirty="0">
                <a:latin typeface="Sakkal Majalla" panose="02000000000000000000" pitchFamily="2" charset="-78"/>
                <a:cs typeface="Sakkal Majalla" panose="02000000000000000000" pitchFamily="2" charset="-78"/>
              </a:rPr>
              <a:t> إدارة </a:t>
            </a:r>
            <a:r>
              <a:rPr lang="en-GB" sz="3200" dirty="0" err="1">
                <a:latin typeface="Sakkal Majalla" panose="02000000000000000000" pitchFamily="2" charset="-78"/>
                <a:cs typeface="Sakkal Majalla" panose="02000000000000000000" pitchFamily="2" charset="-78"/>
              </a:rPr>
              <a:t>النقاش</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بطريقة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محترمة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وبنّاءة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تحقق</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نتائج</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مفيدة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للجميع</a:t>
            </a:r>
            <a:r>
              <a:rPr lang="en-GB" sz="3200" dirty="0">
                <a:latin typeface="Sakkal Majalla" panose="02000000000000000000" pitchFamily="2" charset="-78"/>
                <a:cs typeface="Sakkal Majalla" panose="02000000000000000000" pitchFamily="2" charset="-78"/>
              </a:rPr>
              <a:t>.</a:t>
            </a:r>
          </a:p>
          <a:p>
            <a:pPr algn="r" rtl="1">
              <a:buNone/>
            </a:pPr>
            <a:r>
              <a:rPr lang="en-GB" sz="3200" b="1" dirty="0">
                <a:latin typeface="Sakkal Majalla" panose="02000000000000000000" pitchFamily="2" charset="-78"/>
                <a:cs typeface="Sakkal Majalla" panose="02000000000000000000" pitchFamily="2" charset="-78"/>
              </a:rPr>
              <a:t>أهميته:</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تعزيز </a:t>
            </a:r>
            <a:r>
              <a:rPr lang="en-GB" sz="3200" dirty="0" err="1">
                <a:latin typeface="Sakkal Majalla" panose="02000000000000000000" pitchFamily="2" charset="-78"/>
                <a:cs typeface="Sakkal Majalla" panose="02000000000000000000" pitchFamily="2" charset="-78"/>
              </a:rPr>
              <a:t>الثقة</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تحسين </a:t>
            </a:r>
            <a:r>
              <a:rPr lang="en-GB" sz="3200" dirty="0" err="1">
                <a:latin typeface="Sakkal Majalla" panose="02000000000000000000" pitchFamily="2" charset="-78"/>
                <a:cs typeface="Sakkal Majalla" panose="02000000000000000000" pitchFamily="2" charset="-78"/>
              </a:rPr>
              <a:t>العلاقات</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دعم </a:t>
            </a:r>
            <a:r>
              <a:rPr lang="en-GB" sz="3200" dirty="0" err="1">
                <a:latin typeface="Sakkal Majalla" panose="02000000000000000000" pitchFamily="2" charset="-78"/>
                <a:cs typeface="Sakkal Majalla" panose="02000000000000000000" pitchFamily="2" charset="-78"/>
              </a:rPr>
              <a:t>التعاون</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 رفع </a:t>
            </a:r>
            <a:r>
              <a:rPr lang="en-GB" sz="3200" dirty="0" err="1">
                <a:latin typeface="Sakkal Majalla" panose="02000000000000000000" pitchFamily="2" charset="-78"/>
                <a:cs typeface="Sakkal Majalla" panose="02000000000000000000" pitchFamily="2" charset="-78"/>
              </a:rPr>
              <a:t>جودة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القرارات</a:t>
            </a:r>
            <a:endParaRPr lang="en-GB" sz="32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9D24D3B7-3DF9-C109-A3EB-D896FC9AD8C2}"/>
              </a:ext>
            </a:extLst>
          </p:cNvPr>
          <p:cNvPicPr>
            <a:picLocks noChangeAspect="1"/>
          </p:cNvPicPr>
          <p:nvPr/>
        </p:nvPicPr>
        <p:blipFill>
          <a:blip r:embed="rId2">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531124" y="2771002"/>
            <a:ext cx="5464935" cy="3278961"/>
          </a:xfrm>
          <a:prstGeom prst="rect">
            <a:avLst/>
          </a:prstGeom>
        </p:spPr>
      </p:pic>
    </p:spTree>
    <p:extLst>
      <p:ext uri="{BB962C8B-B14F-4D97-AF65-F5344CB8AC3E}">
        <p14:creationId xmlns:p14="http://schemas.microsoft.com/office/powerpoint/2010/main" val="40832511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021C5-E03B-BCB9-0200-524B09A0D6F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E24FA87-E67C-0CC0-33C5-B9E7B00EE19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C59CCBC-4C6B-0731-0EB9-F0514837F4A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F4A05D2-BD37-01CC-D5CF-1B2E6C70372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8B4A2CB6-F6A1-1D1C-7F4F-A6234852BA77}"/>
              </a:ext>
            </a:extLst>
          </p:cNvPr>
          <p:cNvSpPr txBox="1"/>
          <p:nvPr/>
        </p:nvSpPr>
        <p:spPr>
          <a:xfrm>
            <a:off x="4929827" y="672173"/>
            <a:ext cx="6155140" cy="353943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err="1">
                <a:ln>
                  <a:noFill/>
                </a:ln>
                <a:solidFill>
                  <a:srgbClr val="C00000"/>
                </a:solidFill>
                <a:effectLst/>
                <a:uLnTx/>
                <a:uFillTx/>
                <a:latin typeface="Sakkal Majalla" panose="02000000000000000000" pitchFamily="2" charset="-78"/>
                <a:ea typeface="+mn-ea"/>
                <a:cs typeface="Sakkal Majalla" panose="02000000000000000000" pitchFamily="2" charset="-78"/>
              </a:rPr>
              <a:t>أساليب</a:t>
            </a:r>
            <a:r>
              <a:rPr kumimoji="0" lang="en-GB"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a:t>
            </a:r>
            <a:r>
              <a:rPr kumimoji="0" lang="en-GB" sz="2800" b="1" i="0" u="none" strike="noStrike" kern="1200" cap="none" spc="0" normalizeH="0" baseline="0" noProof="0" dirty="0" err="1">
                <a:ln>
                  <a:noFill/>
                </a:ln>
                <a:solidFill>
                  <a:srgbClr val="C00000"/>
                </a:solidFill>
                <a:effectLst/>
                <a:uLnTx/>
                <a:uFillTx/>
                <a:latin typeface="Sakkal Majalla" panose="02000000000000000000" pitchFamily="2" charset="-78"/>
                <a:ea typeface="+mn-ea"/>
                <a:cs typeface="Sakkal Majalla" panose="02000000000000000000" pitchFamily="2" charset="-78"/>
              </a:rPr>
              <a:t>الحفاظ</a:t>
            </a:r>
            <a:r>
              <a:rPr kumimoji="0" lang="en-GB"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 </a:t>
            </a:r>
            <a:r>
              <a:rPr kumimoji="0" lang="en-GB" sz="2800" b="1" i="0" u="none" strike="noStrike" kern="1200" cap="none" spc="0" normalizeH="0" baseline="0" noProof="0" dirty="0" err="1">
                <a:ln>
                  <a:noFill/>
                </a:ln>
                <a:solidFill>
                  <a:srgbClr val="C00000"/>
                </a:solidFill>
                <a:effectLst/>
                <a:uLnTx/>
                <a:uFillTx/>
                <a:latin typeface="Sakkal Majalla" panose="02000000000000000000" pitchFamily="2" charset="-78"/>
                <a:ea typeface="+mn-ea"/>
                <a:cs typeface="Sakkal Majalla" panose="02000000000000000000" pitchFamily="2" charset="-78"/>
              </a:rPr>
              <a:t>عليه</a:t>
            </a:r>
            <a:r>
              <a:rPr kumimoji="0" lang="en-GB" sz="2800" b="1" i="0" u="none" strike="noStrike" kern="1200" cap="none" spc="0" normalizeH="0" baseline="0" noProof="0" dirty="0">
                <a:ln>
                  <a:noFill/>
                </a:ln>
                <a:solidFill>
                  <a:srgbClr val="C00000"/>
                </a:solidFill>
                <a:effectLst/>
                <a:uLnTx/>
                <a:uFillTx/>
                <a:latin typeface="Sakkal Majalla" panose="02000000000000000000" pitchFamily="2" charset="-78"/>
                <a:ea typeface="+mn-ea"/>
                <a:cs typeface="Sakkal Majalla" panose="02000000000000000000" pitchFamily="2" charset="-78"/>
              </a:rPr>
              <a:t>:</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استخدام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لغة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محترمة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التركيز</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على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الحلول</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التحكم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في</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الانفعالات</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تجنب</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الاتهامات</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التعاون</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في</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الحوار</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إنهاء</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الحوار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بإيجابية</a:t>
            </a: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p:txBody>
      </p:sp>
      <p:sp>
        <p:nvSpPr>
          <p:cNvPr id="6" name="TextBox 5">
            <a:extLst>
              <a:ext uri="{FF2B5EF4-FFF2-40B4-BE49-F238E27FC236}">
                <a16:creationId xmlns:a16="http://schemas.microsoft.com/office/drawing/2014/main" id="{64BA13E8-0B04-54BB-CCD9-7A680DFFD114}"/>
              </a:ext>
            </a:extLst>
          </p:cNvPr>
          <p:cNvSpPr txBox="1"/>
          <p:nvPr/>
        </p:nvSpPr>
        <p:spPr>
          <a:xfrm>
            <a:off x="5189135" y="4341723"/>
            <a:ext cx="6155140" cy="954107"/>
          </a:xfrm>
          <a:prstGeom prst="rect">
            <a:avLst/>
          </a:prstGeom>
          <a:noFill/>
        </p:spPr>
        <p:txBody>
          <a:bodyPr wrap="square">
            <a:spAutoFit/>
          </a:bodyPr>
          <a:lstStyle/>
          <a:p>
            <a:pPr algn="r" rtl="1"/>
            <a:r>
              <a:rPr lang="en-GB" sz="2800" b="1" dirty="0" err="1">
                <a:solidFill>
                  <a:srgbClr val="C00000"/>
                </a:solidFill>
                <a:latin typeface="Sakkal Majalla" panose="02000000000000000000" pitchFamily="2" charset="-78"/>
                <a:cs typeface="Sakkal Majalla" panose="02000000000000000000" pitchFamily="2" charset="-78"/>
              </a:rPr>
              <a:t>مؤشرات</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الحوار</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الإيجابي</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مشاركة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احترام</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هدوء</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حلول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واضحة</a:t>
            </a:r>
            <a:endParaRPr lang="en-GB" sz="2800" dirty="0">
              <a:latin typeface="Sakkal Majalla" panose="02000000000000000000" pitchFamily="2" charset="-78"/>
              <a:cs typeface="Sakkal Majalla" panose="02000000000000000000" pitchFamily="2" charset="-78"/>
            </a:endParaRPr>
          </a:p>
        </p:txBody>
      </p:sp>
      <p:pic>
        <p:nvPicPr>
          <p:cNvPr id="8" name="Picture 7">
            <a:extLst>
              <a:ext uri="{FF2B5EF4-FFF2-40B4-BE49-F238E27FC236}">
                <a16:creationId xmlns:a16="http://schemas.microsoft.com/office/drawing/2014/main" id="{2DAF431D-7172-FB68-6AD1-BD7B283A8D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0102200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F9C3B092-EBAA-8D0A-EB17-4817EF33542D}"/>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27900910-E909-19B4-D505-C09A06373BAD}"/>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510F8498-B94E-9AE6-3281-0758592E2329}"/>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48B63C9E-A872-18C1-6154-DBC5924129B5}"/>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7D624C81-1528-9AC9-D896-BDA231C61699}"/>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الثاني</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0F85B737-8549-A810-C1F5-00D3194592D5}"/>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kumimoji="0" lang="ar-EG"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ثالثة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4CFFFD0D-4970-3C59-6FB0-C1EE5A681D1C}"/>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مهارات الإقناع والتأثير</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F84A54BE-CBEF-14BA-7D04-B756B0A0DB39}"/>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2DF0D4B-9D7F-3371-30A6-BEA2D261770A}"/>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93830A45-8ECB-54C5-712B-B03C20827370}"/>
              </a:ext>
            </a:extLst>
          </p:cNvPr>
          <p:cNvGrpSpPr/>
          <p:nvPr/>
        </p:nvGrpSpPr>
        <p:grpSpPr>
          <a:xfrm>
            <a:off x="2630658" y="3208151"/>
            <a:ext cx="8704462" cy="3231654"/>
            <a:chOff x="2630658" y="3379600"/>
            <a:chExt cx="8704462" cy="3231654"/>
          </a:xfrm>
        </p:grpSpPr>
        <p:grpSp>
          <p:nvGrpSpPr>
            <p:cNvPr id="4" name="Group 3">
              <a:extLst>
                <a:ext uri="{FF2B5EF4-FFF2-40B4-BE49-F238E27FC236}">
                  <a16:creationId xmlns:a16="http://schemas.microsoft.com/office/drawing/2014/main" id="{09DCBB32-5C9E-06C4-611C-CDB07B523DAE}"/>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6B5BE674-8BEC-B61B-7174-2643170B2CF3}"/>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F96BD80E-50E3-7EBE-1FCC-573BB662FBFC}"/>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2D79611-57E8-2647-58D9-F985B0D84527}"/>
                </a:ext>
              </a:extLst>
            </p:cNvPr>
            <p:cNvSpPr txBox="1"/>
            <p:nvPr/>
          </p:nvSpPr>
          <p:spPr>
            <a:xfrm>
              <a:off x="2630658" y="3379600"/>
              <a:ext cx="8704462" cy="323165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مبادئ الإقناع المهني.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استراتيجيات التأثير الإيجابي.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عرض الأفكار بفعالية.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التعامل مع الاعتراضات.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بناء المصداقية والثقة.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2040338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4EEFD4-9AD4-0771-1A66-29AC5AD7CEFC}"/>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CB3411D-C682-E5A3-FAF1-C0D8B350B00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BCD3217-E224-6384-7E6E-27E4561CA2F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5833F0B-8B1A-ED5A-0DE0-67C39848252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A31EE33-7AAB-68A8-853A-A08E293EE32B}"/>
              </a:ext>
            </a:extLst>
          </p:cNvPr>
          <p:cNvSpPr txBox="1"/>
          <p:nvPr/>
        </p:nvSpPr>
        <p:spPr>
          <a:xfrm>
            <a:off x="5411385" y="982176"/>
            <a:ext cx="6155140" cy="4893647"/>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مبادئ</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الإقناع</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الإقناع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المهني</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هو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عملية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التأثير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في</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الآخرين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بالاعتماد</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على</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المنطق</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والثقة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والأدلة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للوصول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إلى</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قناعة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مشتركة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وليس</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بالإجبار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أو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الضغط</a:t>
            </a:r>
            <a:r>
              <a:rPr lang="en-GB" sz="2800" b="1" dirty="0">
                <a:latin typeface="Sakkal Majalla" panose="02000000000000000000" pitchFamily="2" charset="-78"/>
                <a:cs typeface="Sakkal Majalla" panose="02000000000000000000" pitchFamily="2" charset="-78"/>
              </a:rPr>
              <a:t>.</a:t>
            </a:r>
          </a:p>
          <a:p>
            <a:pPr algn="r" rtl="1">
              <a:buNone/>
            </a:pPr>
            <a:r>
              <a:rPr lang="en-GB" sz="2800" b="1" dirty="0">
                <a:latin typeface="Sakkal Majalla" panose="02000000000000000000" pitchFamily="2" charset="-78"/>
                <a:cs typeface="Sakkal Majalla" panose="02000000000000000000" pitchFamily="2" charset="-78"/>
              </a:rPr>
              <a:t>أهميته:</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دعم </a:t>
            </a:r>
            <a:r>
              <a:rPr lang="en-GB" sz="2800" b="1" dirty="0" err="1">
                <a:latin typeface="Sakkal Majalla" panose="02000000000000000000" pitchFamily="2" charset="-78"/>
                <a:cs typeface="Sakkal Majalla" panose="02000000000000000000" pitchFamily="2" charset="-78"/>
              </a:rPr>
              <a:t>اتخاذ</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القرار</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تعزيز </a:t>
            </a:r>
            <a:r>
              <a:rPr lang="en-GB" sz="2800" b="1" dirty="0" err="1">
                <a:latin typeface="Sakkal Majalla" panose="02000000000000000000" pitchFamily="2" charset="-78"/>
                <a:cs typeface="Sakkal Majalla" panose="02000000000000000000" pitchFamily="2" charset="-78"/>
              </a:rPr>
              <a:t>التعاون</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إدارة </a:t>
            </a:r>
            <a:r>
              <a:rPr lang="en-GB" sz="2800" b="1" dirty="0" err="1">
                <a:latin typeface="Sakkal Majalla" panose="02000000000000000000" pitchFamily="2" charset="-78"/>
                <a:cs typeface="Sakkal Majalla" panose="02000000000000000000" pitchFamily="2" charset="-78"/>
              </a:rPr>
              <a:t>التغيير</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حل </a:t>
            </a:r>
            <a:r>
              <a:rPr lang="en-GB" sz="2800" b="1" dirty="0" err="1">
                <a:latin typeface="Sakkal Majalla" panose="02000000000000000000" pitchFamily="2" charset="-78"/>
                <a:cs typeface="Sakkal Majalla" panose="02000000000000000000" pitchFamily="2" charset="-78"/>
              </a:rPr>
              <a:t>المشكلات</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العلاقات</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رفع </a:t>
            </a:r>
            <a:r>
              <a:rPr lang="en-GB" sz="2800" b="1" dirty="0" err="1">
                <a:latin typeface="Sakkal Majalla" panose="02000000000000000000" pitchFamily="2" charset="-78"/>
                <a:cs typeface="Sakkal Majalla" panose="02000000000000000000" pitchFamily="2" charset="-78"/>
              </a:rPr>
              <a:t>الإنتاجية</a:t>
            </a:r>
            <a:endParaRPr lang="en-GB" sz="2800" b="1" dirty="0">
              <a:latin typeface="Sakkal Majalla" panose="02000000000000000000" pitchFamily="2" charset="-78"/>
              <a:cs typeface="Sakkal Majalla" panose="02000000000000000000" pitchFamily="2" charset="-78"/>
            </a:endParaRPr>
          </a:p>
        </p:txBody>
      </p:sp>
      <p:pic>
        <p:nvPicPr>
          <p:cNvPr id="7" name="Picture 6">
            <a:extLst>
              <a:ext uri="{FF2B5EF4-FFF2-40B4-BE49-F238E27FC236}">
                <a16:creationId xmlns:a16="http://schemas.microsoft.com/office/drawing/2014/main" id="{E2F6BDDF-45F3-1152-63A8-7A173D3F6A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23951681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DE398-70CB-04AD-2B9A-E00BEBED2BA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B7C8547-61A4-AF8B-02D6-D725F492443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6864773-C80B-5142-2810-4480D133FA43}"/>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2BB4B77-5FA7-75B0-CBF4-A910CCFAEB14}"/>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40B227C3-A871-2C53-7F88-508C27649B0D}"/>
              </a:ext>
            </a:extLst>
          </p:cNvPr>
          <p:cNvPicPr>
            <a:picLocks noChangeAspect="1"/>
          </p:cNvPicPr>
          <p:nvPr/>
        </p:nvPicPr>
        <p:blipFill>
          <a:blip r:embed="rId2"/>
          <a:stretch>
            <a:fillRect/>
          </a:stretch>
        </p:blipFill>
        <p:spPr>
          <a:xfrm>
            <a:off x="1640931" y="0"/>
            <a:ext cx="8910138" cy="6858000"/>
          </a:xfrm>
          <a:prstGeom prst="rect">
            <a:avLst/>
          </a:prstGeom>
        </p:spPr>
      </p:pic>
    </p:spTree>
    <p:extLst>
      <p:ext uri="{BB962C8B-B14F-4D97-AF65-F5344CB8AC3E}">
        <p14:creationId xmlns:p14="http://schemas.microsoft.com/office/powerpoint/2010/main" val="427799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B148FC-164A-FE33-DF40-C1D601B1258B}"/>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34CD461-1110-1DCB-1523-D47D873B489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4853A5F-4E9A-179A-56A3-1A949E5C547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A720429-4717-AF8C-8557-B2091F4CAD9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E74A2381-6E04-4ED9-C47E-74754AF7F461}"/>
              </a:ext>
            </a:extLst>
          </p:cNvPr>
          <p:cNvSpPr txBox="1"/>
          <p:nvPr/>
        </p:nvSpPr>
        <p:spPr>
          <a:xfrm>
            <a:off x="4906369" y="625593"/>
            <a:ext cx="6155140" cy="578619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استراتيجيات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التأثير</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الإيجابي</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التأثير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الإيجابي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هو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القدرة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تغيير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أفكار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وسلوك</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الآخرين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بشكل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إيجابي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دون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ضغط</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سلطة</a:t>
            </a:r>
            <a:r>
              <a:rPr lang="en-GB" sz="2600" b="1" dirty="0">
                <a:latin typeface="Sakkal Majalla" panose="02000000000000000000" pitchFamily="2" charset="-78"/>
                <a:cs typeface="Sakkal Majalla" panose="02000000000000000000" pitchFamily="2" charset="-78"/>
              </a:rPr>
              <a:t>.</a:t>
            </a:r>
          </a:p>
          <a:p>
            <a:pPr algn="r" rtl="1">
              <a:buNone/>
            </a:pPr>
            <a:r>
              <a:rPr lang="en-GB" sz="2600" b="1" dirty="0" err="1">
                <a:latin typeface="Sakkal Majalla" panose="02000000000000000000" pitchFamily="2" charset="-78"/>
                <a:cs typeface="Sakkal Majalla" panose="02000000000000000000" pitchFamily="2" charset="-78"/>
              </a:rPr>
              <a:t>استراتيجياته</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بناء </a:t>
            </a:r>
            <a:r>
              <a:rPr lang="en-GB" sz="2600" b="1" dirty="0" err="1">
                <a:latin typeface="Sakkal Majalla" panose="02000000000000000000" pitchFamily="2" charset="-78"/>
                <a:cs typeface="Sakkal Majalla" panose="02000000000000000000" pitchFamily="2" charset="-78"/>
              </a:rPr>
              <a:t>العلاقات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المهنية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القدوة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الحسنة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استخدام </a:t>
            </a:r>
            <a:r>
              <a:rPr lang="en-GB" sz="2600" b="1" dirty="0" err="1">
                <a:latin typeface="Sakkal Majalla" panose="02000000000000000000" pitchFamily="2" charset="-78"/>
                <a:cs typeface="Sakkal Majalla" panose="02000000000000000000" pitchFamily="2" charset="-78"/>
              </a:rPr>
              <a:t>المنطق</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والحقائق</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التأثير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العاطفي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الإيجابي</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إشراك</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الآخرين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القرار</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التركيز</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المنافع</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تعزيز </a:t>
            </a:r>
            <a:r>
              <a:rPr lang="en-GB" sz="2600" b="1" dirty="0" err="1">
                <a:latin typeface="Sakkal Majalla" panose="02000000000000000000" pitchFamily="2" charset="-78"/>
                <a:cs typeface="Sakkal Majalla" panose="02000000000000000000" pitchFamily="2" charset="-78"/>
              </a:rPr>
              <a:t>الشعور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بالأهمية</a:t>
            </a:r>
            <a:endParaRPr lang="en-GB" sz="2600" b="1"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أخطاء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تقلل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التأثير</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err="1">
                <a:latin typeface="Sakkal Majalla" panose="02000000000000000000" pitchFamily="2" charset="-78"/>
                <a:cs typeface="Sakkal Majalla" panose="02000000000000000000" pitchFamily="2" charset="-78"/>
              </a:rPr>
              <a:t>التسلط</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الانتقاد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المستمر</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السخرية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التهديد</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تجاهل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الآخرين</a:t>
            </a:r>
            <a:endParaRPr lang="en-GB" sz="2600" b="1" dirty="0">
              <a:latin typeface="Sakkal Majalla" panose="02000000000000000000" pitchFamily="2" charset="-78"/>
              <a:cs typeface="Sakkal Majalla" panose="02000000000000000000" pitchFamily="2" charset="-78"/>
            </a:endParaRPr>
          </a:p>
        </p:txBody>
      </p:sp>
      <p:pic>
        <p:nvPicPr>
          <p:cNvPr id="7" name="Picture 6">
            <a:extLst>
              <a:ext uri="{FF2B5EF4-FFF2-40B4-BE49-F238E27FC236}">
                <a16:creationId xmlns:a16="http://schemas.microsoft.com/office/drawing/2014/main" id="{71C492F5-3FEB-6A56-01D7-6FA1351FC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87" y="1763713"/>
            <a:ext cx="4410215" cy="4286250"/>
          </a:xfrm>
          <a:prstGeom prst="rect">
            <a:avLst/>
          </a:prstGeom>
        </p:spPr>
      </p:pic>
    </p:spTree>
    <p:extLst>
      <p:ext uri="{BB962C8B-B14F-4D97-AF65-F5344CB8AC3E}">
        <p14:creationId xmlns:p14="http://schemas.microsoft.com/office/powerpoint/2010/main" val="41729147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02C7C-58ED-161C-A3C3-8B5E334A90AC}"/>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F67E8006-EA3B-1A1F-4C09-345891FDFAB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49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57E10EA-0BB6-66AC-2004-F2C5F808FA6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1CF7BAD-8DA8-994D-A5D2-9CA099555C72}"/>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8A47EA29-778D-5FE6-711F-35DE2E3F1EB7}"/>
              </a:ext>
            </a:extLst>
          </p:cNvPr>
          <p:cNvSpPr txBox="1"/>
          <p:nvPr/>
        </p:nvSpPr>
        <p:spPr>
          <a:xfrm>
            <a:off x="4947313" y="366623"/>
            <a:ext cx="6625988"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عرض</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الأفكار</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بفعالية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هو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تقديم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الأفكار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بشكل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منظم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وواضح</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يساعد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والإقناع</a:t>
            </a:r>
            <a:r>
              <a:rPr lang="en-GB" sz="2600" b="1" dirty="0">
                <a:latin typeface="Sakkal Majalla" panose="02000000000000000000" pitchFamily="2" charset="-78"/>
                <a:cs typeface="Sakkal Majalla" panose="02000000000000000000" pitchFamily="2" charset="-78"/>
              </a:rPr>
              <a:t>.</a:t>
            </a:r>
          </a:p>
          <a:p>
            <a:pPr algn="r" rtl="1">
              <a:buNone/>
            </a:pPr>
            <a:r>
              <a:rPr lang="en-GB" sz="2600" b="1" dirty="0">
                <a:latin typeface="Sakkal Majalla" panose="02000000000000000000" pitchFamily="2" charset="-78"/>
                <a:cs typeface="Sakkal Majalla" panose="02000000000000000000" pitchFamily="2" charset="-78"/>
              </a:rPr>
              <a:t>أهميته:</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زيادة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قبول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الفكرة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تسهيل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الفهم</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دعم </a:t>
            </a:r>
            <a:r>
              <a:rPr lang="en-GB" sz="2600" b="1" dirty="0" err="1">
                <a:latin typeface="Sakkal Majalla" panose="02000000000000000000" pitchFamily="2" charset="-78"/>
                <a:cs typeface="Sakkal Majalla" panose="02000000000000000000" pitchFamily="2" charset="-78"/>
              </a:rPr>
              <a:t>الإقناع</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تعزيز </a:t>
            </a:r>
            <a:r>
              <a:rPr lang="en-GB" sz="2600" b="1" dirty="0" err="1">
                <a:latin typeface="Sakkal Majalla" panose="02000000000000000000" pitchFamily="2" charset="-78"/>
                <a:cs typeface="Sakkal Majalla" panose="02000000000000000000" pitchFamily="2" charset="-78"/>
              </a:rPr>
              <a:t>الاحترافية</a:t>
            </a:r>
            <a:endParaRPr lang="en-GB" sz="2600" b="1"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خطواته</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تحديد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الهدف</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تنظيم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المحتوى</a:t>
            </a:r>
            <a:r>
              <a:rPr lang="en-GB" sz="2600" b="1" dirty="0">
                <a:latin typeface="Sakkal Majalla" panose="02000000000000000000" pitchFamily="2" charset="-78"/>
                <a:cs typeface="Sakkal Majalla" panose="02000000000000000000" pitchFamily="2" charset="-78"/>
              </a:rPr>
              <a:t> </a:t>
            </a:r>
            <a:r>
              <a:rPr lang="ar-EG" sz="2600" b="1" dirty="0">
                <a:latin typeface="Sakkal Majalla" panose="02000000000000000000" pitchFamily="2" charset="-78"/>
                <a:cs typeface="Sakkal Majalla" panose="02000000000000000000" pitchFamily="2" charset="-78"/>
              </a:rPr>
              <a:t>(</a:t>
            </a:r>
            <a:r>
              <a:rPr lang="en-GB" sz="2600" b="1" dirty="0" err="1">
                <a:latin typeface="Sakkal Majalla" panose="02000000000000000000" pitchFamily="2" charset="-78"/>
                <a:cs typeface="Sakkal Majalla" panose="02000000000000000000" pitchFamily="2" charset="-78"/>
              </a:rPr>
              <a:t>مقدمة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عرض</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خاتمة</a:t>
            </a:r>
            <a:r>
              <a:rPr lang="ar-EG"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استخدام </a:t>
            </a:r>
            <a:r>
              <a:rPr lang="en-GB" sz="2600" b="1" dirty="0" err="1">
                <a:latin typeface="Sakkal Majalla" panose="02000000000000000000" pitchFamily="2" charset="-78"/>
                <a:cs typeface="Sakkal Majalla" panose="02000000000000000000" pitchFamily="2" charset="-78"/>
              </a:rPr>
              <a:t>أمثلة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استخدام </a:t>
            </a:r>
            <a:r>
              <a:rPr lang="en-GB" sz="2600" b="1" dirty="0" err="1">
                <a:latin typeface="Sakkal Majalla" panose="02000000000000000000" pitchFamily="2" charset="-78"/>
                <a:cs typeface="Sakkal Majalla" panose="02000000000000000000" pitchFamily="2" charset="-78"/>
              </a:rPr>
              <a:t>وسائل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بصرية</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التفاعل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مع</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الجمهور</a:t>
            </a:r>
            <a:endParaRPr lang="en-GB" sz="2600" b="1" dirty="0">
              <a:latin typeface="Sakkal Majalla" panose="02000000000000000000" pitchFamily="2" charset="-78"/>
              <a:cs typeface="Sakkal Majalla" panose="02000000000000000000" pitchFamily="2" charset="-78"/>
            </a:endParaRPr>
          </a:p>
          <a:p>
            <a:pPr algn="r" rtl="1">
              <a:buNone/>
            </a:pPr>
            <a:r>
              <a:rPr lang="en-GB" sz="2600" b="1" dirty="0" err="1">
                <a:latin typeface="Sakkal Majalla" panose="02000000000000000000" pitchFamily="2" charset="-78"/>
                <a:cs typeface="Sakkal Majalla" panose="02000000000000000000" pitchFamily="2" charset="-78"/>
              </a:rPr>
              <a:t>أخطاء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شائعة</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err="1">
                <a:latin typeface="Sakkal Majalla" panose="02000000000000000000" pitchFamily="2" charset="-78"/>
                <a:cs typeface="Sakkal Majalla" panose="02000000000000000000" pitchFamily="2" charset="-78"/>
              </a:rPr>
              <a:t>الإطالة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العشوائية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كثرة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التفاصيل</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ضعف</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لغة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الجسد</a:t>
            </a:r>
            <a:endParaRPr lang="en-GB" sz="2600" b="1" dirty="0">
              <a:latin typeface="Sakkal Majalla" panose="02000000000000000000" pitchFamily="2" charset="-78"/>
              <a:cs typeface="Sakkal Majalla" panose="02000000000000000000" pitchFamily="2" charset="-78"/>
            </a:endParaRPr>
          </a:p>
        </p:txBody>
      </p:sp>
      <p:pic>
        <p:nvPicPr>
          <p:cNvPr id="7" name="Picture 6">
            <a:extLst>
              <a:ext uri="{FF2B5EF4-FFF2-40B4-BE49-F238E27FC236}">
                <a16:creationId xmlns:a16="http://schemas.microsoft.com/office/drawing/2014/main" id="{EE4E90E9-971C-4A38-DEB4-2A90AF7FB80D}"/>
              </a:ext>
            </a:extLst>
          </p:cNvPr>
          <p:cNvPicPr>
            <a:picLocks noChangeAspect="1"/>
          </p:cNvPicPr>
          <p:nvPr/>
        </p:nvPicPr>
        <p:blipFill>
          <a:blip r:embed="rId2">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1" y="2514513"/>
            <a:ext cx="5464935" cy="3278961"/>
          </a:xfrm>
          <a:prstGeom prst="rect">
            <a:avLst/>
          </a:prstGeom>
        </p:spPr>
      </p:pic>
    </p:spTree>
    <p:extLst>
      <p:ext uri="{BB962C8B-B14F-4D97-AF65-F5344CB8AC3E}">
        <p14:creationId xmlns:p14="http://schemas.microsoft.com/office/powerpoint/2010/main" val="1989642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EF4BAD6-DC5F-4B0C-8BD0-FCF8B4B52B53}"/>
              </a:ext>
            </a:extLst>
          </p:cNvPr>
          <p:cNvGrpSpPr/>
          <p:nvPr/>
        </p:nvGrpSpPr>
        <p:grpSpPr>
          <a:xfrm>
            <a:off x="2698136" y="675008"/>
            <a:ext cx="6957150" cy="968852"/>
            <a:chOff x="2698136" y="519096"/>
            <a:chExt cx="6957150" cy="968852"/>
          </a:xfrm>
        </p:grpSpPr>
        <p:grpSp>
          <p:nvGrpSpPr>
            <p:cNvPr id="4" name="Group 3">
              <a:extLst>
                <a:ext uri="{FF2B5EF4-FFF2-40B4-BE49-F238E27FC236}">
                  <a16:creationId xmlns:a16="http://schemas.microsoft.com/office/drawing/2014/main" id="{514DA742-FF2D-4804-8136-1D89BEC85556}"/>
                </a:ext>
              </a:extLst>
            </p:cNvPr>
            <p:cNvGrpSpPr/>
            <p:nvPr/>
          </p:nvGrpSpPr>
          <p:grpSpPr>
            <a:xfrm>
              <a:off x="2698136" y="1333654"/>
              <a:ext cx="6957150" cy="154294"/>
              <a:chOff x="2941058" y="1479627"/>
              <a:chExt cx="6957150" cy="154294"/>
            </a:xfrm>
          </p:grpSpPr>
          <p:sp>
            <p:nvSpPr>
              <p:cNvPr id="6" name="Oval 5">
                <a:extLst>
                  <a:ext uri="{FF2B5EF4-FFF2-40B4-BE49-F238E27FC236}">
                    <a16:creationId xmlns:a16="http://schemas.microsoft.com/office/drawing/2014/main" id="{36CB0140-C8BE-47BB-931C-D9A2B3C337D7}"/>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7" name="Group 6">
                <a:extLst>
                  <a:ext uri="{FF2B5EF4-FFF2-40B4-BE49-F238E27FC236}">
                    <a16:creationId xmlns:a16="http://schemas.microsoft.com/office/drawing/2014/main" id="{40BD280B-C78D-4E01-AFFD-6112D021BC91}"/>
                  </a:ext>
                </a:extLst>
              </p:cNvPr>
              <p:cNvGrpSpPr/>
              <p:nvPr/>
            </p:nvGrpSpPr>
            <p:grpSpPr>
              <a:xfrm>
                <a:off x="9256541" y="1479627"/>
                <a:ext cx="641667" cy="154294"/>
                <a:chOff x="9256541" y="1479627"/>
                <a:chExt cx="641667" cy="154294"/>
              </a:xfrm>
              <a:solidFill>
                <a:srgbClr val="627383"/>
              </a:solidFill>
            </p:grpSpPr>
            <p:sp>
              <p:nvSpPr>
                <p:cNvPr id="12" name="Arrow: Striped Right 11">
                  <a:extLst>
                    <a:ext uri="{FF2B5EF4-FFF2-40B4-BE49-F238E27FC236}">
                      <a16:creationId xmlns:a16="http://schemas.microsoft.com/office/drawing/2014/main" id="{9AEBF521-FD97-4706-A4A3-72AD76A03C96}"/>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3" name="Arrow: Striped Right 12">
                  <a:extLst>
                    <a:ext uri="{FF2B5EF4-FFF2-40B4-BE49-F238E27FC236}">
                      <a16:creationId xmlns:a16="http://schemas.microsoft.com/office/drawing/2014/main" id="{6220B82A-D55E-4052-8410-AE404347088C}"/>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Arrow: Striped Right 13">
                  <a:extLst>
                    <a:ext uri="{FF2B5EF4-FFF2-40B4-BE49-F238E27FC236}">
                      <a16:creationId xmlns:a16="http://schemas.microsoft.com/office/drawing/2014/main" id="{AA0B4083-F552-4439-8839-34732E5C67B6}"/>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8" name="Group 7">
                <a:extLst>
                  <a:ext uri="{FF2B5EF4-FFF2-40B4-BE49-F238E27FC236}">
                    <a16:creationId xmlns:a16="http://schemas.microsoft.com/office/drawing/2014/main" id="{326AABA1-3FB0-4D43-A13E-0A2955B90D1D}"/>
                  </a:ext>
                </a:extLst>
              </p:cNvPr>
              <p:cNvGrpSpPr/>
              <p:nvPr/>
            </p:nvGrpSpPr>
            <p:grpSpPr>
              <a:xfrm>
                <a:off x="2941058" y="1479627"/>
                <a:ext cx="641667" cy="154294"/>
                <a:chOff x="9256541" y="1479627"/>
                <a:chExt cx="641667" cy="154294"/>
              </a:xfrm>
              <a:solidFill>
                <a:srgbClr val="627383"/>
              </a:solidFill>
            </p:grpSpPr>
            <p:sp>
              <p:nvSpPr>
                <p:cNvPr id="9" name="Arrow: Striped Right 8">
                  <a:extLst>
                    <a:ext uri="{FF2B5EF4-FFF2-40B4-BE49-F238E27FC236}">
                      <a16:creationId xmlns:a16="http://schemas.microsoft.com/office/drawing/2014/main" id="{6A18987D-CA77-4CF6-8E88-A327A0142751}"/>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0" name="Arrow: Striped Right 9">
                  <a:extLst>
                    <a:ext uri="{FF2B5EF4-FFF2-40B4-BE49-F238E27FC236}">
                      <a16:creationId xmlns:a16="http://schemas.microsoft.com/office/drawing/2014/main" id="{B47F638B-AAAC-4C1B-9D84-8F81B35797E2}"/>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Arrow: Striped Right 10">
                  <a:extLst>
                    <a:ext uri="{FF2B5EF4-FFF2-40B4-BE49-F238E27FC236}">
                      <a16:creationId xmlns:a16="http://schemas.microsoft.com/office/drawing/2014/main" id="{A21908A1-EEE5-4343-B539-3514A988D264}"/>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5" name="TextBox 4">
              <a:extLst>
                <a:ext uri="{FF2B5EF4-FFF2-40B4-BE49-F238E27FC236}">
                  <a16:creationId xmlns:a16="http://schemas.microsoft.com/office/drawing/2014/main" id="{A5F8749A-D129-48B5-A736-D18D78C8FBF5}"/>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Y" sz="4000" b="1"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rPr>
                <a:t>وص</a:t>
              </a:r>
              <a:r>
                <a:rPr lang="ar-SY" sz="4000" b="1" dirty="0">
                  <a:solidFill>
                    <a:srgbClr val="168489"/>
                  </a:solidFill>
                  <a:latin typeface="Sakkal Majalla" panose="02000000000000000000" pitchFamily="2" charset="-78"/>
                  <a:ea typeface="Calibri" panose="020F0502020204030204" pitchFamily="34" charset="0"/>
                  <a:cs typeface="Sakkal Majalla" panose="02000000000000000000" pitchFamily="2" charset="-78"/>
                </a:rPr>
                <a:t>ف البرنامج </a:t>
              </a:r>
              <a:endParaRPr lang="en-US" sz="4400" dirty="0">
                <a:solidFill>
                  <a:srgbClr val="168489"/>
                </a:solidFill>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15" name="TextBox 14">
            <a:extLst>
              <a:ext uri="{FF2B5EF4-FFF2-40B4-BE49-F238E27FC236}">
                <a16:creationId xmlns:a16="http://schemas.microsoft.com/office/drawing/2014/main" id="{C7DC8A5E-2883-4B3B-9A83-D3F4864885D3}"/>
              </a:ext>
            </a:extLst>
          </p:cNvPr>
          <p:cNvSpPr txBox="1"/>
          <p:nvPr/>
        </p:nvSpPr>
        <p:spPr>
          <a:xfrm>
            <a:off x="701709" y="2074440"/>
            <a:ext cx="7719097" cy="3970318"/>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justLow">
              <a:lnSpc>
                <a:spcPct val="100000"/>
              </a:lnSpc>
              <a:spcAft>
                <a:spcPts val="800"/>
              </a:spcAft>
            </a:pPr>
            <a:r>
              <a:rPr lang="ar-SA" dirty="0">
                <a:latin typeface="Times New Roman" panose="02020603050405020304" pitchFamily="18" charset="0"/>
                <a:ea typeface="Times New Roman" panose="02020603050405020304" pitchFamily="18" charset="0"/>
                <a:cs typeface="Sakkal Majalla" panose="02000000000000000000" pitchFamily="2" charset="-78"/>
              </a:rPr>
              <a:t>يهدف هذا البرنامج إلى تنمية مهارات المشاركين في التواصل الفعّال داخل بيئة العمل، بما يسهم في تعزيز جودة العلاقات المهنية، وتحسين مستوى التعاون والتنسيق بين الأفراد وفرق العمل، ورفع كفاءة الأداء المؤسسي. ومن خلال الدمج بين الجانب النظري والتطبيقي، يتعرف المشاركون على أساليب التواصل الحديثة، ومهارات الاتصال الشفهي والكتابي، وفنون الحوار والإقناع، وآليات التعامل مع أنماط الشخصيات المختلفة، إضافة إلى توظيف التقنيات الحديثة ووسائل الاتصال الرقمية في تعزيز التواصل المهني الفعّال داخل المؤسسات، بما يساهم في بناء بيئة عمل إيجابية وتحقيق الأهداف بكفاءة واحترافية.</a:t>
            </a:r>
            <a:endParaRPr lang="en-GB" dirty="0">
              <a:latin typeface="Times New Roman" panose="02020603050405020304" pitchFamily="18" charset="0"/>
              <a:ea typeface="Calibri" panose="020F0502020204030204" pitchFamily="34" charset="0"/>
              <a:cs typeface="Sakkal Majalla" panose="02000000000000000000" pitchFamily="2" charset="-78"/>
            </a:endParaRPr>
          </a:p>
        </p:txBody>
      </p:sp>
      <p:pic>
        <p:nvPicPr>
          <p:cNvPr id="3076" name="Picture 4" descr="View details Vector Icons free download in SVG, PNG Format">
            <a:extLst>
              <a:ext uri="{FF2B5EF4-FFF2-40B4-BE49-F238E27FC236}">
                <a16:creationId xmlns:a16="http://schemas.microsoft.com/office/drawing/2014/main" id="{C71FCC1E-D51D-C560-8304-187A45DEFD54}"/>
              </a:ext>
            </a:extLst>
          </p:cNvPr>
          <p:cNvPicPr>
            <a:picLocks noChangeAspect="1" noChangeArrowheads="1"/>
          </p:cNvPicPr>
          <p:nvPr/>
        </p:nvPicPr>
        <p:blipFill>
          <a:blip r:embed="rId3">
            <a:duotone>
              <a:prstClr val="black"/>
              <a:schemeClr val="bg1">
                <a:lumMod val="50000"/>
                <a:tint val="45000"/>
                <a:satMod val="400000"/>
              </a:schemeClr>
            </a:duotone>
            <a:extLst>
              <a:ext uri="{BEBA8EAE-BF5A-486C-A8C5-ECC9F3942E4B}">
                <a14:imgProps xmlns:a14="http://schemas.microsoft.com/office/drawing/2010/main">
                  <a14:imgLayer r:embed="rId4">
                    <a14:imgEffect>
                      <a14:colorTemperature colorTemp="4700"/>
                    </a14:imgEffect>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8606972" y="2321340"/>
            <a:ext cx="3047093" cy="30470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4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80">
                                          <p:stCondLst>
                                            <p:cond delay="0"/>
                                          </p:stCondLst>
                                        </p:cTn>
                                        <p:tgtEl>
                                          <p:spTgt spid="3"/>
                                        </p:tgtEl>
                                      </p:cBhvr>
                                    </p:animEffect>
                                    <p:anim calcmode="lin" valueType="num">
                                      <p:cBhvr>
                                        <p:cTn id="1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9" dur="26">
                                          <p:stCondLst>
                                            <p:cond delay="650"/>
                                          </p:stCondLst>
                                        </p:cTn>
                                        <p:tgtEl>
                                          <p:spTgt spid="3"/>
                                        </p:tgtEl>
                                      </p:cBhvr>
                                      <p:to x="100000" y="60000"/>
                                    </p:animScale>
                                    <p:animScale>
                                      <p:cBhvr>
                                        <p:cTn id="20" dur="166" decel="50000">
                                          <p:stCondLst>
                                            <p:cond delay="676"/>
                                          </p:stCondLst>
                                        </p:cTn>
                                        <p:tgtEl>
                                          <p:spTgt spid="3"/>
                                        </p:tgtEl>
                                      </p:cBhvr>
                                      <p:to x="100000" y="100000"/>
                                    </p:animScale>
                                    <p:animScale>
                                      <p:cBhvr>
                                        <p:cTn id="21" dur="26">
                                          <p:stCondLst>
                                            <p:cond delay="1312"/>
                                          </p:stCondLst>
                                        </p:cTn>
                                        <p:tgtEl>
                                          <p:spTgt spid="3"/>
                                        </p:tgtEl>
                                      </p:cBhvr>
                                      <p:to x="100000" y="80000"/>
                                    </p:animScale>
                                    <p:animScale>
                                      <p:cBhvr>
                                        <p:cTn id="22" dur="166" decel="50000">
                                          <p:stCondLst>
                                            <p:cond delay="1338"/>
                                          </p:stCondLst>
                                        </p:cTn>
                                        <p:tgtEl>
                                          <p:spTgt spid="3"/>
                                        </p:tgtEl>
                                      </p:cBhvr>
                                      <p:to x="100000" y="100000"/>
                                    </p:animScale>
                                    <p:animScale>
                                      <p:cBhvr>
                                        <p:cTn id="23" dur="26">
                                          <p:stCondLst>
                                            <p:cond delay="1642"/>
                                          </p:stCondLst>
                                        </p:cTn>
                                        <p:tgtEl>
                                          <p:spTgt spid="3"/>
                                        </p:tgtEl>
                                      </p:cBhvr>
                                      <p:to x="100000" y="90000"/>
                                    </p:animScale>
                                    <p:animScale>
                                      <p:cBhvr>
                                        <p:cTn id="24" dur="166" decel="50000">
                                          <p:stCondLst>
                                            <p:cond delay="1668"/>
                                          </p:stCondLst>
                                        </p:cTn>
                                        <p:tgtEl>
                                          <p:spTgt spid="3"/>
                                        </p:tgtEl>
                                      </p:cBhvr>
                                      <p:to x="100000" y="100000"/>
                                    </p:animScale>
                                    <p:animScale>
                                      <p:cBhvr>
                                        <p:cTn id="25" dur="26">
                                          <p:stCondLst>
                                            <p:cond delay="1808"/>
                                          </p:stCondLst>
                                        </p:cTn>
                                        <p:tgtEl>
                                          <p:spTgt spid="3"/>
                                        </p:tgtEl>
                                      </p:cBhvr>
                                      <p:to x="100000" y="95000"/>
                                    </p:animScale>
                                    <p:animScale>
                                      <p:cBhvr>
                                        <p:cTn id="26" dur="166" decel="50000">
                                          <p:stCondLst>
                                            <p:cond delay="1834"/>
                                          </p:stCondLst>
                                        </p:cTn>
                                        <p:tgtEl>
                                          <p:spTgt spid="3"/>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wipe(down)">
                                      <p:cBhvr>
                                        <p:cTn id="31" dur="580">
                                          <p:stCondLst>
                                            <p:cond delay="0"/>
                                          </p:stCondLst>
                                        </p:cTn>
                                        <p:tgtEl>
                                          <p:spTgt spid="15">
                                            <p:txEl>
                                              <p:pRg st="0" end="0"/>
                                            </p:txEl>
                                          </p:spTgt>
                                        </p:tgtEl>
                                      </p:cBhvr>
                                    </p:animEffect>
                                    <p:anim calcmode="lin" valueType="num">
                                      <p:cBhvr>
                                        <p:cTn id="32" dur="1822" tmFilter="0,0; 0.14,0.36; 0.43,0.73; 0.71,0.91; 1.0,1.0">
                                          <p:stCondLst>
                                            <p:cond delay="0"/>
                                          </p:stCondLst>
                                        </p:cTn>
                                        <p:tgtEl>
                                          <p:spTgt spid="15">
                                            <p:txEl>
                                              <p:pRg st="0" end="0"/>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5">
                                            <p:txEl>
                                              <p:pRg st="0" end="0"/>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5">
                                            <p:txEl>
                                              <p:pRg st="0" end="0"/>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5">
                                            <p:txEl>
                                              <p:pRg st="0" end="0"/>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5">
                                            <p:txEl>
                                              <p:pRg st="0" end="0"/>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15">
                                            <p:txEl>
                                              <p:pRg st="0" end="0"/>
                                            </p:txEl>
                                          </p:spTgt>
                                        </p:tgtEl>
                                      </p:cBhvr>
                                      <p:to x="100000" y="60000"/>
                                    </p:animScale>
                                    <p:animScale>
                                      <p:cBhvr>
                                        <p:cTn id="38" dur="166" decel="50000">
                                          <p:stCondLst>
                                            <p:cond delay="676"/>
                                          </p:stCondLst>
                                        </p:cTn>
                                        <p:tgtEl>
                                          <p:spTgt spid="15">
                                            <p:txEl>
                                              <p:pRg st="0" end="0"/>
                                            </p:txEl>
                                          </p:spTgt>
                                        </p:tgtEl>
                                      </p:cBhvr>
                                      <p:to x="100000" y="100000"/>
                                    </p:animScale>
                                    <p:animScale>
                                      <p:cBhvr>
                                        <p:cTn id="39" dur="26">
                                          <p:stCondLst>
                                            <p:cond delay="1312"/>
                                          </p:stCondLst>
                                        </p:cTn>
                                        <p:tgtEl>
                                          <p:spTgt spid="15">
                                            <p:txEl>
                                              <p:pRg st="0" end="0"/>
                                            </p:txEl>
                                          </p:spTgt>
                                        </p:tgtEl>
                                      </p:cBhvr>
                                      <p:to x="100000" y="80000"/>
                                    </p:animScale>
                                    <p:animScale>
                                      <p:cBhvr>
                                        <p:cTn id="40" dur="166" decel="50000">
                                          <p:stCondLst>
                                            <p:cond delay="1338"/>
                                          </p:stCondLst>
                                        </p:cTn>
                                        <p:tgtEl>
                                          <p:spTgt spid="15">
                                            <p:txEl>
                                              <p:pRg st="0" end="0"/>
                                            </p:txEl>
                                          </p:spTgt>
                                        </p:tgtEl>
                                      </p:cBhvr>
                                      <p:to x="100000" y="100000"/>
                                    </p:animScale>
                                    <p:animScale>
                                      <p:cBhvr>
                                        <p:cTn id="41" dur="26">
                                          <p:stCondLst>
                                            <p:cond delay="1642"/>
                                          </p:stCondLst>
                                        </p:cTn>
                                        <p:tgtEl>
                                          <p:spTgt spid="15">
                                            <p:txEl>
                                              <p:pRg st="0" end="0"/>
                                            </p:txEl>
                                          </p:spTgt>
                                        </p:tgtEl>
                                      </p:cBhvr>
                                      <p:to x="100000" y="90000"/>
                                    </p:animScale>
                                    <p:animScale>
                                      <p:cBhvr>
                                        <p:cTn id="42" dur="166" decel="50000">
                                          <p:stCondLst>
                                            <p:cond delay="1668"/>
                                          </p:stCondLst>
                                        </p:cTn>
                                        <p:tgtEl>
                                          <p:spTgt spid="15">
                                            <p:txEl>
                                              <p:pRg st="0" end="0"/>
                                            </p:txEl>
                                          </p:spTgt>
                                        </p:tgtEl>
                                      </p:cBhvr>
                                      <p:to x="100000" y="100000"/>
                                    </p:animScale>
                                    <p:animScale>
                                      <p:cBhvr>
                                        <p:cTn id="43" dur="26">
                                          <p:stCondLst>
                                            <p:cond delay="1808"/>
                                          </p:stCondLst>
                                        </p:cTn>
                                        <p:tgtEl>
                                          <p:spTgt spid="15">
                                            <p:txEl>
                                              <p:pRg st="0" end="0"/>
                                            </p:txEl>
                                          </p:spTgt>
                                        </p:tgtEl>
                                      </p:cBhvr>
                                      <p:to x="100000" y="95000"/>
                                    </p:animScale>
                                    <p:animScale>
                                      <p:cBhvr>
                                        <p:cTn id="44" dur="166" decel="50000">
                                          <p:stCondLst>
                                            <p:cond delay="1834"/>
                                          </p:stCondLst>
                                        </p:cTn>
                                        <p:tgtEl>
                                          <p:spTgt spid="1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76011-D9F9-71C6-7969-8A8B2A22AE3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8102000A-C6A4-38C3-1CDE-7D8F453420F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CD7B818-4E59-B249-F4AC-DA03C2B20FC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FCD0327-7868-AE81-0D83-966F1AC739E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EDFBDA6D-FD76-32AF-AFBC-032C2A97FD36}"/>
              </a:ext>
            </a:extLst>
          </p:cNvPr>
          <p:cNvSpPr txBox="1"/>
          <p:nvPr/>
        </p:nvSpPr>
        <p:spPr>
          <a:xfrm>
            <a:off x="5288508" y="365749"/>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التعامل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مع</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الاعتراضات</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الاعتراضات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طبيعية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وتعبر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رغبة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وليس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الرفض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دائمًا</a:t>
            </a:r>
            <a:r>
              <a:rPr lang="en-GB" sz="2800"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خطوات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التعامل</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الاستماع </a:t>
            </a:r>
            <a:r>
              <a:rPr lang="en-GB" sz="2800" dirty="0" err="1">
                <a:latin typeface="Sakkal Majalla" panose="02000000000000000000" pitchFamily="2" charset="-78"/>
                <a:cs typeface="Sakkal Majalla" panose="02000000000000000000" pitchFamily="2" charset="-78"/>
              </a:rPr>
              <a:t>الجيد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إظهار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التفهم</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توضيح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الاعتراض</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بالحقائق</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a:t>
            </a:r>
            <a:endParaRPr lang="en-GB" sz="2800" dirty="0">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أهمية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التعامل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الصحيح</a:t>
            </a:r>
            <a:r>
              <a:rPr lang="en-GB" sz="2800" b="1"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الحوار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الإقناع</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بناء </a:t>
            </a:r>
            <a:r>
              <a:rPr lang="en-GB" sz="2800" dirty="0" err="1">
                <a:latin typeface="Sakkal Majalla" panose="02000000000000000000" pitchFamily="2" charset="-78"/>
                <a:cs typeface="Sakkal Majalla" panose="02000000000000000000" pitchFamily="2" charset="-78"/>
              </a:rPr>
              <a:t>الثقة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تقليل </a:t>
            </a:r>
            <a:r>
              <a:rPr lang="en-GB" sz="2800" dirty="0" err="1">
                <a:latin typeface="Sakkal Majalla" panose="02000000000000000000" pitchFamily="2" charset="-78"/>
                <a:cs typeface="Sakkal Majalla" panose="02000000000000000000" pitchFamily="2" charset="-78"/>
              </a:rPr>
              <a:t>الخلافات</a:t>
            </a:r>
            <a:endParaRPr lang="en-GB" sz="28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68215267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915E5-B979-1D31-3EB4-F2AC8C5FB7F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0E3063E-498A-88A5-6EE5-14C4D03699A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8B13B832-B5DE-9B84-520D-C4F3519E6BA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940BF92C-3EE4-3A17-B709-63E7B2FA8F6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17D32A7-780C-232F-B9BB-40F60C89072A}"/>
              </a:ext>
            </a:extLst>
          </p:cNvPr>
          <p:cNvSpPr txBox="1"/>
          <p:nvPr/>
        </p:nvSpPr>
        <p:spPr>
          <a:xfrm>
            <a:off x="5418256" y="1252306"/>
            <a:ext cx="6155140" cy="4031873"/>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بناء المصداقية </a:t>
            </a:r>
            <a:r>
              <a:rPr lang="en-GB" sz="3200" b="1" dirty="0" err="1">
                <a:solidFill>
                  <a:srgbClr val="168489"/>
                </a:solidFill>
                <a:latin typeface="Sakkal Majalla" panose="02000000000000000000" pitchFamily="2" charset="-78"/>
                <a:cs typeface="Sakkal Majalla" panose="02000000000000000000" pitchFamily="2" charset="-78"/>
              </a:rPr>
              <a:t>والثقة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b="1" dirty="0">
                <a:latin typeface="Sakkal Majalla" panose="02000000000000000000" pitchFamily="2" charset="-78"/>
                <a:cs typeface="Sakkal Majalla" panose="02000000000000000000" pitchFamily="2" charset="-78"/>
              </a:rPr>
              <a:t>المصداقية </a:t>
            </a:r>
            <a:r>
              <a:rPr lang="en-GB" sz="2800" b="1" dirty="0" err="1">
                <a:latin typeface="Sakkal Majalla" panose="02000000000000000000" pitchFamily="2" charset="-78"/>
                <a:cs typeface="Sakkal Majalla" panose="02000000000000000000" pitchFamily="2" charset="-78"/>
              </a:rPr>
              <a:t>والثقة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أساس</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العلاقات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المهنية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والتأثير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الناجح</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داخل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بيئة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العمل</a:t>
            </a:r>
            <a:r>
              <a:rPr lang="en-GB" sz="2800" b="1" dirty="0">
                <a:latin typeface="Sakkal Majalla" panose="02000000000000000000" pitchFamily="2" charset="-78"/>
                <a:cs typeface="Sakkal Majalla" panose="02000000000000000000" pitchFamily="2" charset="-78"/>
              </a:rPr>
              <a:t>.</a:t>
            </a:r>
          </a:p>
          <a:p>
            <a:pPr algn="r" rtl="1">
              <a:buNone/>
            </a:pPr>
            <a:r>
              <a:rPr lang="en-GB" sz="2800" b="1" dirty="0" err="1">
                <a:latin typeface="Sakkal Majalla" panose="02000000000000000000" pitchFamily="2" charset="-78"/>
                <a:cs typeface="Sakkal Majalla" panose="02000000000000000000" pitchFamily="2" charset="-78"/>
              </a:rPr>
              <a:t>أهميتها</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تعزيز </a:t>
            </a:r>
            <a:r>
              <a:rPr lang="en-GB" sz="2800" b="1" dirty="0" err="1">
                <a:latin typeface="Sakkal Majalla" panose="02000000000000000000" pitchFamily="2" charset="-78"/>
                <a:cs typeface="Sakkal Majalla" panose="02000000000000000000" pitchFamily="2" charset="-78"/>
              </a:rPr>
              <a:t>التأثير</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العلاقات</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دعم القيادة</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زيادة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التعاون</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 تقليل </a:t>
            </a:r>
            <a:r>
              <a:rPr lang="en-GB" sz="2800" b="1" dirty="0" err="1">
                <a:latin typeface="Sakkal Majalla" panose="02000000000000000000" pitchFamily="2" charset="-78"/>
                <a:cs typeface="Sakkal Majalla" panose="02000000000000000000" pitchFamily="2" charset="-78"/>
              </a:rPr>
              <a:t>النزاعات</a:t>
            </a:r>
            <a:endParaRPr lang="en-GB" sz="2800" b="1"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B2358802-387A-ABED-CBE2-C540DD766F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257" y="1906730"/>
            <a:ext cx="3911222" cy="3911222"/>
          </a:xfrm>
          <a:prstGeom prst="rect">
            <a:avLst/>
          </a:prstGeom>
        </p:spPr>
      </p:pic>
    </p:spTree>
    <p:extLst>
      <p:ext uri="{BB962C8B-B14F-4D97-AF65-F5344CB8AC3E}">
        <p14:creationId xmlns:p14="http://schemas.microsoft.com/office/powerpoint/2010/main" val="11754613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4DA5D-2DF4-EE26-A827-835DAEBE2664}"/>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69A8223-017F-F61C-5B0F-E590E52E7C1B}"/>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C6C75E2-3CA4-F830-8E37-A8EADF2EA99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29AA639-458B-A894-8860-B17E7CCA783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A78BEF39-F4B7-F0CF-898B-9E9527E24060}"/>
              </a:ext>
            </a:extLst>
          </p:cNvPr>
          <p:cNvPicPr>
            <a:picLocks noChangeAspect="1"/>
          </p:cNvPicPr>
          <p:nvPr/>
        </p:nvPicPr>
        <p:blipFill>
          <a:blip r:embed="rId3"/>
          <a:stretch>
            <a:fillRect/>
          </a:stretch>
        </p:blipFill>
        <p:spPr>
          <a:xfrm>
            <a:off x="1761368" y="97247"/>
            <a:ext cx="8669263" cy="6663506"/>
          </a:xfrm>
          <a:prstGeom prst="rect">
            <a:avLst/>
          </a:prstGeom>
        </p:spPr>
      </p:pic>
    </p:spTree>
    <p:extLst>
      <p:ext uri="{BB962C8B-B14F-4D97-AF65-F5344CB8AC3E}">
        <p14:creationId xmlns:p14="http://schemas.microsoft.com/office/powerpoint/2010/main" val="9614788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3591C-9E59-EBD6-9B39-99B063D35ABD}"/>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9602940-2A33-FEE0-5641-95536BC2C78B}"/>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6D736EE-BC59-0F75-D5F8-8D6D3B0A32D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07C4414-63FD-F51A-1C95-EA563D76F89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grpSp>
        <p:nvGrpSpPr>
          <p:cNvPr id="34" name="Group 33">
            <a:extLst>
              <a:ext uri="{FF2B5EF4-FFF2-40B4-BE49-F238E27FC236}">
                <a16:creationId xmlns:a16="http://schemas.microsoft.com/office/drawing/2014/main" id="{B7ACD2D0-5D4E-577E-7276-A4ADC20EB588}"/>
              </a:ext>
            </a:extLst>
          </p:cNvPr>
          <p:cNvGrpSpPr/>
          <p:nvPr/>
        </p:nvGrpSpPr>
        <p:grpSpPr>
          <a:xfrm>
            <a:off x="582490" y="1169306"/>
            <a:ext cx="10226537" cy="4442225"/>
            <a:chOff x="1838084" y="942207"/>
            <a:chExt cx="8495599" cy="3865767"/>
          </a:xfrm>
        </p:grpSpPr>
        <p:grpSp>
          <p:nvGrpSpPr>
            <p:cNvPr id="3" name="Group 2">
              <a:extLst>
                <a:ext uri="{FF2B5EF4-FFF2-40B4-BE49-F238E27FC236}">
                  <a16:creationId xmlns:a16="http://schemas.microsoft.com/office/drawing/2014/main" id="{D05CE34F-9DC0-4161-8933-1517B5E4CC53}"/>
                </a:ext>
              </a:extLst>
            </p:cNvPr>
            <p:cNvGrpSpPr/>
            <p:nvPr/>
          </p:nvGrpSpPr>
          <p:grpSpPr>
            <a:xfrm>
              <a:off x="8475135" y="2288223"/>
              <a:ext cx="1368796" cy="1568946"/>
              <a:chOff x="6951135" y="1217849"/>
              <a:chExt cx="1368796" cy="1568946"/>
            </a:xfrm>
            <a:solidFill>
              <a:srgbClr val="023568"/>
            </a:solidFill>
          </p:grpSpPr>
          <p:sp>
            <p:nvSpPr>
              <p:cNvPr id="35" name="Freeform 68">
                <a:extLst>
                  <a:ext uri="{FF2B5EF4-FFF2-40B4-BE49-F238E27FC236}">
                    <a16:creationId xmlns:a16="http://schemas.microsoft.com/office/drawing/2014/main" id="{1746BB63-DF54-449F-BA6C-45DD05375A5B}"/>
                  </a:ext>
                </a:extLst>
              </p:cNvPr>
              <p:cNvSpPr>
                <a:spLocks noEditPoints="1"/>
              </p:cNvSpPr>
              <p:nvPr/>
            </p:nvSpPr>
            <p:spPr bwMode="auto">
              <a:xfrm>
                <a:off x="6951135" y="1217849"/>
                <a:ext cx="1318759" cy="1568946"/>
              </a:xfrm>
              <a:custGeom>
                <a:avLst/>
                <a:gdLst>
                  <a:gd name="T0" fmla="*/ 590 w 1001"/>
                  <a:gd name="T1" fmla="*/ 200 h 1192"/>
                  <a:gd name="T2" fmla="*/ 590 w 1001"/>
                  <a:gd name="T3" fmla="*/ 155 h 1192"/>
                  <a:gd name="T4" fmla="*/ 699 w 1001"/>
                  <a:gd name="T5" fmla="*/ 155 h 1192"/>
                  <a:gd name="T6" fmla="*/ 699 w 1001"/>
                  <a:gd name="T7" fmla="*/ 146 h 1192"/>
                  <a:gd name="T8" fmla="*/ 554 w 1001"/>
                  <a:gd name="T9" fmla="*/ 0 h 1192"/>
                  <a:gd name="T10" fmla="*/ 448 w 1001"/>
                  <a:gd name="T11" fmla="*/ 0 h 1192"/>
                  <a:gd name="T12" fmla="*/ 303 w 1001"/>
                  <a:gd name="T13" fmla="*/ 146 h 1192"/>
                  <a:gd name="T14" fmla="*/ 303 w 1001"/>
                  <a:gd name="T15" fmla="*/ 155 h 1192"/>
                  <a:gd name="T16" fmla="*/ 415 w 1001"/>
                  <a:gd name="T17" fmla="*/ 155 h 1192"/>
                  <a:gd name="T18" fmla="*/ 415 w 1001"/>
                  <a:gd name="T19" fmla="*/ 199 h 1192"/>
                  <a:gd name="T20" fmla="*/ 0 w 1001"/>
                  <a:gd name="T21" fmla="*/ 692 h 1192"/>
                  <a:gd name="T22" fmla="*/ 501 w 1001"/>
                  <a:gd name="T23" fmla="*/ 1192 h 1192"/>
                  <a:gd name="T24" fmla="*/ 1001 w 1001"/>
                  <a:gd name="T25" fmla="*/ 692 h 1192"/>
                  <a:gd name="T26" fmla="*/ 590 w 1001"/>
                  <a:gd name="T27" fmla="*/ 200 h 1192"/>
                  <a:gd name="T28" fmla="*/ 501 w 1001"/>
                  <a:gd name="T29" fmla="*/ 1078 h 1192"/>
                  <a:gd name="T30" fmla="*/ 115 w 1001"/>
                  <a:gd name="T31" fmla="*/ 692 h 1192"/>
                  <a:gd name="T32" fmla="*/ 501 w 1001"/>
                  <a:gd name="T33" fmla="*/ 306 h 1192"/>
                  <a:gd name="T34" fmla="*/ 887 w 1001"/>
                  <a:gd name="T35" fmla="*/ 692 h 1192"/>
                  <a:gd name="T36" fmla="*/ 501 w 1001"/>
                  <a:gd name="T37" fmla="*/ 107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1" h="1192">
                    <a:moveTo>
                      <a:pt x="590" y="200"/>
                    </a:moveTo>
                    <a:cubicBezTo>
                      <a:pt x="590" y="155"/>
                      <a:pt x="590" y="155"/>
                      <a:pt x="590" y="155"/>
                    </a:cubicBezTo>
                    <a:cubicBezTo>
                      <a:pt x="699" y="155"/>
                      <a:pt x="699" y="155"/>
                      <a:pt x="699" y="155"/>
                    </a:cubicBezTo>
                    <a:cubicBezTo>
                      <a:pt x="699" y="146"/>
                      <a:pt x="699" y="146"/>
                      <a:pt x="699" y="146"/>
                    </a:cubicBezTo>
                    <a:cubicBezTo>
                      <a:pt x="699" y="65"/>
                      <a:pt x="634" y="0"/>
                      <a:pt x="554" y="0"/>
                    </a:cubicBezTo>
                    <a:cubicBezTo>
                      <a:pt x="448" y="0"/>
                      <a:pt x="448" y="0"/>
                      <a:pt x="448" y="0"/>
                    </a:cubicBezTo>
                    <a:cubicBezTo>
                      <a:pt x="368" y="0"/>
                      <a:pt x="303" y="65"/>
                      <a:pt x="303" y="146"/>
                    </a:cubicBezTo>
                    <a:cubicBezTo>
                      <a:pt x="303" y="155"/>
                      <a:pt x="303" y="155"/>
                      <a:pt x="303" y="155"/>
                    </a:cubicBezTo>
                    <a:cubicBezTo>
                      <a:pt x="415" y="155"/>
                      <a:pt x="415" y="155"/>
                      <a:pt x="415" y="155"/>
                    </a:cubicBezTo>
                    <a:cubicBezTo>
                      <a:pt x="415" y="199"/>
                      <a:pt x="415" y="199"/>
                      <a:pt x="415" y="199"/>
                    </a:cubicBezTo>
                    <a:cubicBezTo>
                      <a:pt x="179" y="240"/>
                      <a:pt x="0" y="445"/>
                      <a:pt x="0" y="692"/>
                    </a:cubicBezTo>
                    <a:cubicBezTo>
                      <a:pt x="0" y="968"/>
                      <a:pt x="225" y="1192"/>
                      <a:pt x="501" y="1192"/>
                    </a:cubicBezTo>
                    <a:cubicBezTo>
                      <a:pt x="777" y="1192"/>
                      <a:pt x="1001" y="968"/>
                      <a:pt x="1001" y="692"/>
                    </a:cubicBezTo>
                    <a:cubicBezTo>
                      <a:pt x="1001" y="446"/>
                      <a:pt x="824" y="241"/>
                      <a:pt x="590" y="200"/>
                    </a:cubicBezTo>
                    <a:close/>
                    <a:moveTo>
                      <a:pt x="501" y="1078"/>
                    </a:moveTo>
                    <a:cubicBezTo>
                      <a:pt x="288" y="1078"/>
                      <a:pt x="115" y="904"/>
                      <a:pt x="115" y="692"/>
                    </a:cubicBezTo>
                    <a:cubicBezTo>
                      <a:pt x="115" y="479"/>
                      <a:pt x="288" y="306"/>
                      <a:pt x="501" y="306"/>
                    </a:cubicBezTo>
                    <a:cubicBezTo>
                      <a:pt x="714" y="306"/>
                      <a:pt x="887" y="479"/>
                      <a:pt x="887" y="692"/>
                    </a:cubicBezTo>
                    <a:cubicBezTo>
                      <a:pt x="887" y="904"/>
                      <a:pt x="714" y="1078"/>
                      <a:pt x="501" y="1078"/>
                    </a:cubicBezTo>
                    <a:close/>
                  </a:path>
                </a:pathLst>
              </a:custGeom>
              <a:grpFill/>
              <a:ln>
                <a:noFill/>
              </a:ln>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36" name="Freeform 69">
                <a:extLst>
                  <a:ext uri="{FF2B5EF4-FFF2-40B4-BE49-F238E27FC236}">
                    <a16:creationId xmlns:a16="http://schemas.microsoft.com/office/drawing/2014/main" id="{671A65B5-3210-4750-8C37-8EAD5D5C5870}"/>
                  </a:ext>
                </a:extLst>
              </p:cNvPr>
              <p:cNvSpPr>
                <a:spLocks/>
              </p:cNvSpPr>
              <p:nvPr/>
            </p:nvSpPr>
            <p:spPr bwMode="auto">
              <a:xfrm>
                <a:off x="8034163" y="1437457"/>
                <a:ext cx="285768" cy="279097"/>
              </a:xfrm>
              <a:custGeom>
                <a:avLst/>
                <a:gdLst>
                  <a:gd name="T0" fmla="*/ 202 w 217"/>
                  <a:gd name="T1" fmla="*/ 92 h 212"/>
                  <a:gd name="T2" fmla="*/ 120 w 217"/>
                  <a:gd name="T3" fmla="*/ 11 h 212"/>
                  <a:gd name="T4" fmla="*/ 93 w 217"/>
                  <a:gd name="T5" fmla="*/ 0 h 212"/>
                  <a:gd name="T6" fmla="*/ 66 w 217"/>
                  <a:gd name="T7" fmla="*/ 11 h 212"/>
                  <a:gd name="T8" fmla="*/ 0 w 217"/>
                  <a:gd name="T9" fmla="*/ 77 h 212"/>
                  <a:gd name="T10" fmla="*/ 136 w 217"/>
                  <a:gd name="T11" fmla="*/ 212 h 212"/>
                  <a:gd name="T12" fmla="*/ 202 w 217"/>
                  <a:gd name="T13" fmla="*/ 147 h 212"/>
                  <a:gd name="T14" fmla="*/ 202 w 217"/>
                  <a:gd name="T15" fmla="*/ 9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12">
                    <a:moveTo>
                      <a:pt x="202" y="92"/>
                    </a:moveTo>
                    <a:cubicBezTo>
                      <a:pt x="120" y="11"/>
                      <a:pt x="120" y="11"/>
                      <a:pt x="120" y="11"/>
                    </a:cubicBezTo>
                    <a:cubicBezTo>
                      <a:pt x="113" y="4"/>
                      <a:pt x="103" y="0"/>
                      <a:pt x="93" y="0"/>
                    </a:cubicBezTo>
                    <a:cubicBezTo>
                      <a:pt x="83" y="0"/>
                      <a:pt x="73" y="4"/>
                      <a:pt x="66" y="11"/>
                    </a:cubicBezTo>
                    <a:cubicBezTo>
                      <a:pt x="0" y="77"/>
                      <a:pt x="0" y="77"/>
                      <a:pt x="0" y="77"/>
                    </a:cubicBezTo>
                    <a:cubicBezTo>
                      <a:pt x="136" y="212"/>
                      <a:pt x="136" y="212"/>
                      <a:pt x="136" y="212"/>
                    </a:cubicBezTo>
                    <a:cubicBezTo>
                      <a:pt x="202" y="147"/>
                      <a:pt x="202" y="147"/>
                      <a:pt x="202" y="147"/>
                    </a:cubicBezTo>
                    <a:cubicBezTo>
                      <a:pt x="217" y="132"/>
                      <a:pt x="217" y="107"/>
                      <a:pt x="20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grpSp>
        <p:grpSp>
          <p:nvGrpSpPr>
            <p:cNvPr id="4" name="Group 3">
              <a:extLst>
                <a:ext uri="{FF2B5EF4-FFF2-40B4-BE49-F238E27FC236}">
                  <a16:creationId xmlns:a16="http://schemas.microsoft.com/office/drawing/2014/main" id="{03D48231-C29F-4E36-8D3B-23AC20A02E89}"/>
                </a:ext>
              </a:extLst>
            </p:cNvPr>
            <p:cNvGrpSpPr/>
            <p:nvPr/>
          </p:nvGrpSpPr>
          <p:grpSpPr>
            <a:xfrm>
              <a:off x="3941430" y="2288223"/>
              <a:ext cx="1368796" cy="1568946"/>
              <a:chOff x="2417430" y="1217849"/>
              <a:chExt cx="1368796" cy="1568946"/>
            </a:xfrm>
          </p:grpSpPr>
          <p:sp>
            <p:nvSpPr>
              <p:cNvPr id="31" name="Freeform 35">
                <a:extLst>
                  <a:ext uri="{FF2B5EF4-FFF2-40B4-BE49-F238E27FC236}">
                    <a16:creationId xmlns:a16="http://schemas.microsoft.com/office/drawing/2014/main" id="{1CB4B1D4-A9AE-491B-A0CB-6EF8C5C7CA6D}"/>
                  </a:ext>
                </a:extLst>
              </p:cNvPr>
              <p:cNvSpPr>
                <a:spLocks noEditPoints="1"/>
              </p:cNvSpPr>
              <p:nvPr/>
            </p:nvSpPr>
            <p:spPr bwMode="auto">
              <a:xfrm>
                <a:off x="2417430" y="1217849"/>
                <a:ext cx="1318759" cy="1568946"/>
              </a:xfrm>
              <a:custGeom>
                <a:avLst/>
                <a:gdLst>
                  <a:gd name="T0" fmla="*/ 590 w 1001"/>
                  <a:gd name="T1" fmla="*/ 200 h 1192"/>
                  <a:gd name="T2" fmla="*/ 590 w 1001"/>
                  <a:gd name="T3" fmla="*/ 155 h 1192"/>
                  <a:gd name="T4" fmla="*/ 699 w 1001"/>
                  <a:gd name="T5" fmla="*/ 155 h 1192"/>
                  <a:gd name="T6" fmla="*/ 699 w 1001"/>
                  <a:gd name="T7" fmla="*/ 146 h 1192"/>
                  <a:gd name="T8" fmla="*/ 554 w 1001"/>
                  <a:gd name="T9" fmla="*/ 0 h 1192"/>
                  <a:gd name="T10" fmla="*/ 448 w 1001"/>
                  <a:gd name="T11" fmla="*/ 0 h 1192"/>
                  <a:gd name="T12" fmla="*/ 303 w 1001"/>
                  <a:gd name="T13" fmla="*/ 146 h 1192"/>
                  <a:gd name="T14" fmla="*/ 303 w 1001"/>
                  <a:gd name="T15" fmla="*/ 155 h 1192"/>
                  <a:gd name="T16" fmla="*/ 415 w 1001"/>
                  <a:gd name="T17" fmla="*/ 155 h 1192"/>
                  <a:gd name="T18" fmla="*/ 415 w 1001"/>
                  <a:gd name="T19" fmla="*/ 199 h 1192"/>
                  <a:gd name="T20" fmla="*/ 0 w 1001"/>
                  <a:gd name="T21" fmla="*/ 692 h 1192"/>
                  <a:gd name="T22" fmla="*/ 501 w 1001"/>
                  <a:gd name="T23" fmla="*/ 1192 h 1192"/>
                  <a:gd name="T24" fmla="*/ 1001 w 1001"/>
                  <a:gd name="T25" fmla="*/ 692 h 1192"/>
                  <a:gd name="T26" fmla="*/ 590 w 1001"/>
                  <a:gd name="T27" fmla="*/ 200 h 1192"/>
                  <a:gd name="T28" fmla="*/ 501 w 1001"/>
                  <a:gd name="T29" fmla="*/ 1078 h 1192"/>
                  <a:gd name="T30" fmla="*/ 115 w 1001"/>
                  <a:gd name="T31" fmla="*/ 692 h 1192"/>
                  <a:gd name="T32" fmla="*/ 501 w 1001"/>
                  <a:gd name="T33" fmla="*/ 306 h 1192"/>
                  <a:gd name="T34" fmla="*/ 887 w 1001"/>
                  <a:gd name="T35" fmla="*/ 692 h 1192"/>
                  <a:gd name="T36" fmla="*/ 501 w 1001"/>
                  <a:gd name="T37" fmla="*/ 107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1" h="1192">
                    <a:moveTo>
                      <a:pt x="590" y="200"/>
                    </a:moveTo>
                    <a:cubicBezTo>
                      <a:pt x="590" y="155"/>
                      <a:pt x="590" y="155"/>
                      <a:pt x="590" y="155"/>
                    </a:cubicBezTo>
                    <a:cubicBezTo>
                      <a:pt x="699" y="155"/>
                      <a:pt x="699" y="155"/>
                      <a:pt x="699" y="155"/>
                    </a:cubicBezTo>
                    <a:cubicBezTo>
                      <a:pt x="699" y="146"/>
                      <a:pt x="699" y="146"/>
                      <a:pt x="699" y="146"/>
                    </a:cubicBezTo>
                    <a:cubicBezTo>
                      <a:pt x="699" y="65"/>
                      <a:pt x="634" y="0"/>
                      <a:pt x="554" y="0"/>
                    </a:cubicBezTo>
                    <a:cubicBezTo>
                      <a:pt x="448" y="0"/>
                      <a:pt x="448" y="0"/>
                      <a:pt x="448" y="0"/>
                    </a:cubicBezTo>
                    <a:cubicBezTo>
                      <a:pt x="368" y="0"/>
                      <a:pt x="303" y="65"/>
                      <a:pt x="303" y="146"/>
                    </a:cubicBezTo>
                    <a:cubicBezTo>
                      <a:pt x="303" y="155"/>
                      <a:pt x="303" y="155"/>
                      <a:pt x="303" y="155"/>
                    </a:cubicBezTo>
                    <a:cubicBezTo>
                      <a:pt x="415" y="155"/>
                      <a:pt x="415" y="155"/>
                      <a:pt x="415" y="155"/>
                    </a:cubicBezTo>
                    <a:cubicBezTo>
                      <a:pt x="415" y="199"/>
                      <a:pt x="415" y="199"/>
                      <a:pt x="415" y="199"/>
                    </a:cubicBezTo>
                    <a:cubicBezTo>
                      <a:pt x="179" y="240"/>
                      <a:pt x="0" y="445"/>
                      <a:pt x="0" y="692"/>
                    </a:cubicBezTo>
                    <a:cubicBezTo>
                      <a:pt x="0" y="968"/>
                      <a:pt x="225" y="1192"/>
                      <a:pt x="501" y="1192"/>
                    </a:cubicBezTo>
                    <a:cubicBezTo>
                      <a:pt x="777" y="1192"/>
                      <a:pt x="1001" y="968"/>
                      <a:pt x="1001" y="692"/>
                    </a:cubicBezTo>
                    <a:cubicBezTo>
                      <a:pt x="1001" y="446"/>
                      <a:pt x="824" y="241"/>
                      <a:pt x="590" y="200"/>
                    </a:cubicBezTo>
                    <a:close/>
                    <a:moveTo>
                      <a:pt x="501" y="1078"/>
                    </a:moveTo>
                    <a:cubicBezTo>
                      <a:pt x="288" y="1078"/>
                      <a:pt x="115" y="904"/>
                      <a:pt x="115" y="692"/>
                    </a:cubicBezTo>
                    <a:cubicBezTo>
                      <a:pt x="115" y="479"/>
                      <a:pt x="288" y="306"/>
                      <a:pt x="501" y="306"/>
                    </a:cubicBezTo>
                    <a:cubicBezTo>
                      <a:pt x="714" y="306"/>
                      <a:pt x="887" y="479"/>
                      <a:pt x="887" y="692"/>
                    </a:cubicBezTo>
                    <a:cubicBezTo>
                      <a:pt x="887" y="904"/>
                      <a:pt x="714" y="1078"/>
                      <a:pt x="501" y="1078"/>
                    </a:cubicBezTo>
                    <a:close/>
                  </a:path>
                </a:pathLst>
              </a:custGeom>
              <a:solidFill>
                <a:srgbClr val="268C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32" name="Freeform 36">
                <a:extLst>
                  <a:ext uri="{FF2B5EF4-FFF2-40B4-BE49-F238E27FC236}">
                    <a16:creationId xmlns:a16="http://schemas.microsoft.com/office/drawing/2014/main" id="{3CEC6F9D-65C6-4AB6-B83F-9AAAEAD2F8EA}"/>
                  </a:ext>
                </a:extLst>
              </p:cNvPr>
              <p:cNvSpPr>
                <a:spLocks/>
              </p:cNvSpPr>
              <p:nvPr/>
            </p:nvSpPr>
            <p:spPr bwMode="auto">
              <a:xfrm>
                <a:off x="3500458" y="1437457"/>
                <a:ext cx="285768" cy="279097"/>
              </a:xfrm>
              <a:custGeom>
                <a:avLst/>
                <a:gdLst>
                  <a:gd name="T0" fmla="*/ 202 w 217"/>
                  <a:gd name="T1" fmla="*/ 92 h 212"/>
                  <a:gd name="T2" fmla="*/ 120 w 217"/>
                  <a:gd name="T3" fmla="*/ 11 h 212"/>
                  <a:gd name="T4" fmla="*/ 93 w 217"/>
                  <a:gd name="T5" fmla="*/ 0 h 212"/>
                  <a:gd name="T6" fmla="*/ 66 w 217"/>
                  <a:gd name="T7" fmla="*/ 11 h 212"/>
                  <a:gd name="T8" fmla="*/ 0 w 217"/>
                  <a:gd name="T9" fmla="*/ 77 h 212"/>
                  <a:gd name="T10" fmla="*/ 136 w 217"/>
                  <a:gd name="T11" fmla="*/ 212 h 212"/>
                  <a:gd name="T12" fmla="*/ 202 w 217"/>
                  <a:gd name="T13" fmla="*/ 147 h 212"/>
                  <a:gd name="T14" fmla="*/ 202 w 217"/>
                  <a:gd name="T15" fmla="*/ 9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12">
                    <a:moveTo>
                      <a:pt x="202" y="92"/>
                    </a:moveTo>
                    <a:cubicBezTo>
                      <a:pt x="120" y="11"/>
                      <a:pt x="120" y="11"/>
                      <a:pt x="120" y="11"/>
                    </a:cubicBezTo>
                    <a:cubicBezTo>
                      <a:pt x="113" y="4"/>
                      <a:pt x="103" y="0"/>
                      <a:pt x="93" y="0"/>
                    </a:cubicBezTo>
                    <a:cubicBezTo>
                      <a:pt x="83" y="0"/>
                      <a:pt x="73" y="4"/>
                      <a:pt x="66" y="11"/>
                    </a:cubicBezTo>
                    <a:cubicBezTo>
                      <a:pt x="0" y="77"/>
                      <a:pt x="0" y="77"/>
                      <a:pt x="0" y="77"/>
                    </a:cubicBezTo>
                    <a:cubicBezTo>
                      <a:pt x="136" y="212"/>
                      <a:pt x="136" y="212"/>
                      <a:pt x="136" y="212"/>
                    </a:cubicBezTo>
                    <a:cubicBezTo>
                      <a:pt x="202" y="147"/>
                      <a:pt x="202" y="147"/>
                      <a:pt x="202" y="147"/>
                    </a:cubicBezTo>
                    <a:cubicBezTo>
                      <a:pt x="217" y="132"/>
                      <a:pt x="217" y="107"/>
                      <a:pt x="202" y="92"/>
                    </a:cubicBezTo>
                    <a:close/>
                  </a:path>
                </a:pathLst>
              </a:custGeom>
              <a:solidFill>
                <a:srgbClr val="268C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33" name="Pie 10">
                <a:extLst>
                  <a:ext uri="{FF2B5EF4-FFF2-40B4-BE49-F238E27FC236}">
                    <a16:creationId xmlns:a16="http://schemas.microsoft.com/office/drawing/2014/main" id="{8676E52C-4624-4988-8AFF-62A16BED96E3}"/>
                  </a:ext>
                </a:extLst>
              </p:cNvPr>
              <p:cNvSpPr/>
              <p:nvPr/>
            </p:nvSpPr>
            <p:spPr>
              <a:xfrm>
                <a:off x="2666473" y="1701988"/>
                <a:ext cx="819779" cy="819779"/>
              </a:xfrm>
              <a:prstGeom prst="pie">
                <a:avLst/>
              </a:prstGeom>
              <a:solidFill>
                <a:srgbClr val="268CAB"/>
              </a:solidFill>
              <a:ln w="12700" cap="flat" cmpd="sng" algn="ctr">
                <a:noFill/>
                <a:prstDash val="solid"/>
                <a:miter lim="800000"/>
              </a:ln>
              <a:effectLst/>
            </p:spPr>
            <p:txBody>
              <a:bodyPr rtlCol="0" anchor="ctr"/>
              <a:lstStyle/>
              <a:p>
                <a:pPr algn="ctr" defTabSz="685800">
                  <a:defRPr/>
                </a:pPr>
                <a:endParaRPr lang="en-US" sz="1350" kern="0" dirty="0">
                  <a:solidFill>
                    <a:srgbClr val="C0392B"/>
                  </a:solidFill>
                  <a:latin typeface="Yanone Kaffeesatz thin"/>
                </a:endParaRPr>
              </a:p>
            </p:txBody>
          </p:sp>
        </p:grpSp>
        <p:grpSp>
          <p:nvGrpSpPr>
            <p:cNvPr id="7" name="Group 6">
              <a:extLst>
                <a:ext uri="{FF2B5EF4-FFF2-40B4-BE49-F238E27FC236}">
                  <a16:creationId xmlns:a16="http://schemas.microsoft.com/office/drawing/2014/main" id="{7639F0FB-7DAC-47BF-955C-567062F2538F}"/>
                </a:ext>
              </a:extLst>
            </p:cNvPr>
            <p:cNvGrpSpPr/>
            <p:nvPr/>
          </p:nvGrpSpPr>
          <p:grpSpPr>
            <a:xfrm>
              <a:off x="5452665" y="2288223"/>
              <a:ext cx="1368796" cy="1568946"/>
              <a:chOff x="3928665" y="1217849"/>
              <a:chExt cx="1368796" cy="1568946"/>
            </a:xfrm>
          </p:grpSpPr>
          <p:sp>
            <p:nvSpPr>
              <p:cNvPr id="28" name="Freeform 47">
                <a:extLst>
                  <a:ext uri="{FF2B5EF4-FFF2-40B4-BE49-F238E27FC236}">
                    <a16:creationId xmlns:a16="http://schemas.microsoft.com/office/drawing/2014/main" id="{977E97BD-DF17-4208-B578-9EE4CB6B894B}"/>
                  </a:ext>
                </a:extLst>
              </p:cNvPr>
              <p:cNvSpPr>
                <a:spLocks noEditPoints="1"/>
              </p:cNvSpPr>
              <p:nvPr/>
            </p:nvSpPr>
            <p:spPr bwMode="auto">
              <a:xfrm>
                <a:off x="3928665" y="1217849"/>
                <a:ext cx="1318759" cy="1568946"/>
              </a:xfrm>
              <a:custGeom>
                <a:avLst/>
                <a:gdLst>
                  <a:gd name="T0" fmla="*/ 590 w 1001"/>
                  <a:gd name="T1" fmla="*/ 200 h 1192"/>
                  <a:gd name="T2" fmla="*/ 590 w 1001"/>
                  <a:gd name="T3" fmla="*/ 155 h 1192"/>
                  <a:gd name="T4" fmla="*/ 699 w 1001"/>
                  <a:gd name="T5" fmla="*/ 155 h 1192"/>
                  <a:gd name="T6" fmla="*/ 699 w 1001"/>
                  <a:gd name="T7" fmla="*/ 146 h 1192"/>
                  <a:gd name="T8" fmla="*/ 554 w 1001"/>
                  <a:gd name="T9" fmla="*/ 0 h 1192"/>
                  <a:gd name="T10" fmla="*/ 448 w 1001"/>
                  <a:gd name="T11" fmla="*/ 0 h 1192"/>
                  <a:gd name="T12" fmla="*/ 303 w 1001"/>
                  <a:gd name="T13" fmla="*/ 146 h 1192"/>
                  <a:gd name="T14" fmla="*/ 303 w 1001"/>
                  <a:gd name="T15" fmla="*/ 155 h 1192"/>
                  <a:gd name="T16" fmla="*/ 415 w 1001"/>
                  <a:gd name="T17" fmla="*/ 155 h 1192"/>
                  <a:gd name="T18" fmla="*/ 415 w 1001"/>
                  <a:gd name="T19" fmla="*/ 199 h 1192"/>
                  <a:gd name="T20" fmla="*/ 0 w 1001"/>
                  <a:gd name="T21" fmla="*/ 692 h 1192"/>
                  <a:gd name="T22" fmla="*/ 501 w 1001"/>
                  <a:gd name="T23" fmla="*/ 1192 h 1192"/>
                  <a:gd name="T24" fmla="*/ 1001 w 1001"/>
                  <a:gd name="T25" fmla="*/ 692 h 1192"/>
                  <a:gd name="T26" fmla="*/ 590 w 1001"/>
                  <a:gd name="T27" fmla="*/ 200 h 1192"/>
                  <a:gd name="T28" fmla="*/ 501 w 1001"/>
                  <a:gd name="T29" fmla="*/ 1078 h 1192"/>
                  <a:gd name="T30" fmla="*/ 115 w 1001"/>
                  <a:gd name="T31" fmla="*/ 692 h 1192"/>
                  <a:gd name="T32" fmla="*/ 501 w 1001"/>
                  <a:gd name="T33" fmla="*/ 306 h 1192"/>
                  <a:gd name="T34" fmla="*/ 887 w 1001"/>
                  <a:gd name="T35" fmla="*/ 692 h 1192"/>
                  <a:gd name="T36" fmla="*/ 501 w 1001"/>
                  <a:gd name="T37" fmla="*/ 107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1" h="1192">
                    <a:moveTo>
                      <a:pt x="590" y="200"/>
                    </a:moveTo>
                    <a:cubicBezTo>
                      <a:pt x="590" y="155"/>
                      <a:pt x="590" y="155"/>
                      <a:pt x="590" y="155"/>
                    </a:cubicBezTo>
                    <a:cubicBezTo>
                      <a:pt x="699" y="155"/>
                      <a:pt x="699" y="155"/>
                      <a:pt x="699" y="155"/>
                    </a:cubicBezTo>
                    <a:cubicBezTo>
                      <a:pt x="699" y="146"/>
                      <a:pt x="699" y="146"/>
                      <a:pt x="699" y="146"/>
                    </a:cubicBezTo>
                    <a:cubicBezTo>
                      <a:pt x="699" y="65"/>
                      <a:pt x="634" y="0"/>
                      <a:pt x="554" y="0"/>
                    </a:cubicBezTo>
                    <a:cubicBezTo>
                      <a:pt x="448" y="0"/>
                      <a:pt x="448" y="0"/>
                      <a:pt x="448" y="0"/>
                    </a:cubicBezTo>
                    <a:cubicBezTo>
                      <a:pt x="368" y="0"/>
                      <a:pt x="303" y="65"/>
                      <a:pt x="303" y="146"/>
                    </a:cubicBezTo>
                    <a:cubicBezTo>
                      <a:pt x="303" y="155"/>
                      <a:pt x="303" y="155"/>
                      <a:pt x="303" y="155"/>
                    </a:cubicBezTo>
                    <a:cubicBezTo>
                      <a:pt x="415" y="155"/>
                      <a:pt x="415" y="155"/>
                      <a:pt x="415" y="155"/>
                    </a:cubicBezTo>
                    <a:cubicBezTo>
                      <a:pt x="415" y="199"/>
                      <a:pt x="415" y="199"/>
                      <a:pt x="415" y="199"/>
                    </a:cubicBezTo>
                    <a:cubicBezTo>
                      <a:pt x="179" y="240"/>
                      <a:pt x="0" y="445"/>
                      <a:pt x="0" y="692"/>
                    </a:cubicBezTo>
                    <a:cubicBezTo>
                      <a:pt x="0" y="968"/>
                      <a:pt x="225" y="1192"/>
                      <a:pt x="501" y="1192"/>
                    </a:cubicBezTo>
                    <a:cubicBezTo>
                      <a:pt x="777" y="1192"/>
                      <a:pt x="1001" y="968"/>
                      <a:pt x="1001" y="692"/>
                    </a:cubicBezTo>
                    <a:cubicBezTo>
                      <a:pt x="1001" y="446"/>
                      <a:pt x="824" y="241"/>
                      <a:pt x="590" y="200"/>
                    </a:cubicBezTo>
                    <a:close/>
                    <a:moveTo>
                      <a:pt x="501" y="1078"/>
                    </a:moveTo>
                    <a:cubicBezTo>
                      <a:pt x="288" y="1078"/>
                      <a:pt x="115" y="904"/>
                      <a:pt x="115" y="692"/>
                    </a:cubicBezTo>
                    <a:cubicBezTo>
                      <a:pt x="115" y="479"/>
                      <a:pt x="288" y="306"/>
                      <a:pt x="501" y="306"/>
                    </a:cubicBezTo>
                    <a:cubicBezTo>
                      <a:pt x="714" y="306"/>
                      <a:pt x="887" y="479"/>
                      <a:pt x="887" y="692"/>
                    </a:cubicBezTo>
                    <a:cubicBezTo>
                      <a:pt x="887" y="904"/>
                      <a:pt x="714" y="1078"/>
                      <a:pt x="501" y="1078"/>
                    </a:cubicBezTo>
                    <a:close/>
                  </a:path>
                </a:pathLst>
              </a:custGeom>
              <a:solidFill>
                <a:srgbClr val="167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29" name="Freeform 51">
                <a:extLst>
                  <a:ext uri="{FF2B5EF4-FFF2-40B4-BE49-F238E27FC236}">
                    <a16:creationId xmlns:a16="http://schemas.microsoft.com/office/drawing/2014/main" id="{A283C1F7-C106-46D7-A817-74FEFF7E57E6}"/>
                  </a:ext>
                </a:extLst>
              </p:cNvPr>
              <p:cNvSpPr>
                <a:spLocks/>
              </p:cNvSpPr>
              <p:nvPr/>
            </p:nvSpPr>
            <p:spPr bwMode="auto">
              <a:xfrm>
                <a:off x="5011693" y="1437457"/>
                <a:ext cx="285768" cy="279097"/>
              </a:xfrm>
              <a:custGeom>
                <a:avLst/>
                <a:gdLst>
                  <a:gd name="T0" fmla="*/ 202 w 217"/>
                  <a:gd name="T1" fmla="*/ 92 h 212"/>
                  <a:gd name="T2" fmla="*/ 120 w 217"/>
                  <a:gd name="T3" fmla="*/ 11 h 212"/>
                  <a:gd name="T4" fmla="*/ 93 w 217"/>
                  <a:gd name="T5" fmla="*/ 0 h 212"/>
                  <a:gd name="T6" fmla="*/ 66 w 217"/>
                  <a:gd name="T7" fmla="*/ 11 h 212"/>
                  <a:gd name="T8" fmla="*/ 0 w 217"/>
                  <a:gd name="T9" fmla="*/ 77 h 212"/>
                  <a:gd name="T10" fmla="*/ 136 w 217"/>
                  <a:gd name="T11" fmla="*/ 212 h 212"/>
                  <a:gd name="T12" fmla="*/ 202 w 217"/>
                  <a:gd name="T13" fmla="*/ 147 h 212"/>
                  <a:gd name="T14" fmla="*/ 202 w 217"/>
                  <a:gd name="T15" fmla="*/ 9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12">
                    <a:moveTo>
                      <a:pt x="202" y="92"/>
                    </a:moveTo>
                    <a:cubicBezTo>
                      <a:pt x="120" y="11"/>
                      <a:pt x="120" y="11"/>
                      <a:pt x="120" y="11"/>
                    </a:cubicBezTo>
                    <a:cubicBezTo>
                      <a:pt x="113" y="4"/>
                      <a:pt x="103" y="0"/>
                      <a:pt x="93" y="0"/>
                    </a:cubicBezTo>
                    <a:cubicBezTo>
                      <a:pt x="83" y="0"/>
                      <a:pt x="73" y="4"/>
                      <a:pt x="66" y="11"/>
                    </a:cubicBezTo>
                    <a:cubicBezTo>
                      <a:pt x="0" y="77"/>
                      <a:pt x="0" y="77"/>
                      <a:pt x="0" y="77"/>
                    </a:cubicBezTo>
                    <a:cubicBezTo>
                      <a:pt x="136" y="212"/>
                      <a:pt x="136" y="212"/>
                      <a:pt x="136" y="212"/>
                    </a:cubicBezTo>
                    <a:cubicBezTo>
                      <a:pt x="202" y="147"/>
                      <a:pt x="202" y="147"/>
                      <a:pt x="202" y="147"/>
                    </a:cubicBezTo>
                    <a:cubicBezTo>
                      <a:pt x="217" y="132"/>
                      <a:pt x="217" y="107"/>
                      <a:pt x="202" y="92"/>
                    </a:cubicBezTo>
                    <a:close/>
                  </a:path>
                </a:pathLst>
              </a:custGeom>
              <a:solidFill>
                <a:srgbClr val="1673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30" name="Pie 70">
                <a:extLst>
                  <a:ext uri="{FF2B5EF4-FFF2-40B4-BE49-F238E27FC236}">
                    <a16:creationId xmlns:a16="http://schemas.microsoft.com/office/drawing/2014/main" id="{A78108E0-6CED-48A7-B469-6A78A32438AA}"/>
                  </a:ext>
                </a:extLst>
              </p:cNvPr>
              <p:cNvSpPr/>
              <p:nvPr/>
            </p:nvSpPr>
            <p:spPr>
              <a:xfrm>
                <a:off x="4178154" y="1717399"/>
                <a:ext cx="819779" cy="819779"/>
              </a:xfrm>
              <a:prstGeom prst="pie">
                <a:avLst>
                  <a:gd name="adj1" fmla="val 5438631"/>
                  <a:gd name="adj2" fmla="val 16200000"/>
                </a:avLst>
              </a:prstGeom>
              <a:solidFill>
                <a:srgbClr val="1673A3"/>
              </a:solidFill>
              <a:ln w="12700" cap="flat" cmpd="sng" algn="ctr">
                <a:noFill/>
                <a:prstDash val="solid"/>
                <a:miter lim="800000"/>
              </a:ln>
              <a:effectLst/>
            </p:spPr>
            <p:txBody>
              <a:bodyPr rtlCol="0" anchor="ctr"/>
              <a:lstStyle/>
              <a:p>
                <a:pPr algn="ctr" defTabSz="685800">
                  <a:defRPr/>
                </a:pPr>
                <a:endParaRPr lang="en-US" sz="1350" kern="0">
                  <a:solidFill>
                    <a:srgbClr val="AFAFAF"/>
                  </a:solidFill>
                  <a:latin typeface="Yanone Kaffeesatz thin"/>
                </a:endParaRPr>
              </a:p>
            </p:txBody>
          </p:sp>
        </p:grpSp>
        <p:grpSp>
          <p:nvGrpSpPr>
            <p:cNvPr id="8" name="Group 7">
              <a:extLst>
                <a:ext uri="{FF2B5EF4-FFF2-40B4-BE49-F238E27FC236}">
                  <a16:creationId xmlns:a16="http://schemas.microsoft.com/office/drawing/2014/main" id="{3E7AC702-CB5E-4F2D-A944-C1F601AED0DB}"/>
                </a:ext>
              </a:extLst>
            </p:cNvPr>
            <p:cNvGrpSpPr/>
            <p:nvPr/>
          </p:nvGrpSpPr>
          <p:grpSpPr>
            <a:xfrm>
              <a:off x="6963900" y="2288223"/>
              <a:ext cx="1368796" cy="1568946"/>
              <a:chOff x="5439900" y="1217849"/>
              <a:chExt cx="1368796" cy="1568946"/>
            </a:xfrm>
            <a:solidFill>
              <a:srgbClr val="003845"/>
            </a:solidFill>
          </p:grpSpPr>
          <p:sp>
            <p:nvSpPr>
              <p:cNvPr id="25" name="Freeform 56">
                <a:extLst>
                  <a:ext uri="{FF2B5EF4-FFF2-40B4-BE49-F238E27FC236}">
                    <a16:creationId xmlns:a16="http://schemas.microsoft.com/office/drawing/2014/main" id="{DC10343B-9576-416D-8844-59599C6E4491}"/>
                  </a:ext>
                </a:extLst>
              </p:cNvPr>
              <p:cNvSpPr>
                <a:spLocks noEditPoints="1"/>
              </p:cNvSpPr>
              <p:nvPr/>
            </p:nvSpPr>
            <p:spPr bwMode="auto">
              <a:xfrm>
                <a:off x="5439900" y="1217849"/>
                <a:ext cx="1318759" cy="1568946"/>
              </a:xfrm>
              <a:custGeom>
                <a:avLst/>
                <a:gdLst>
                  <a:gd name="T0" fmla="*/ 590 w 1001"/>
                  <a:gd name="T1" fmla="*/ 200 h 1192"/>
                  <a:gd name="T2" fmla="*/ 590 w 1001"/>
                  <a:gd name="T3" fmla="*/ 155 h 1192"/>
                  <a:gd name="T4" fmla="*/ 699 w 1001"/>
                  <a:gd name="T5" fmla="*/ 155 h 1192"/>
                  <a:gd name="T6" fmla="*/ 699 w 1001"/>
                  <a:gd name="T7" fmla="*/ 146 h 1192"/>
                  <a:gd name="T8" fmla="*/ 554 w 1001"/>
                  <a:gd name="T9" fmla="*/ 0 h 1192"/>
                  <a:gd name="T10" fmla="*/ 448 w 1001"/>
                  <a:gd name="T11" fmla="*/ 0 h 1192"/>
                  <a:gd name="T12" fmla="*/ 303 w 1001"/>
                  <a:gd name="T13" fmla="*/ 146 h 1192"/>
                  <a:gd name="T14" fmla="*/ 303 w 1001"/>
                  <a:gd name="T15" fmla="*/ 155 h 1192"/>
                  <a:gd name="T16" fmla="*/ 415 w 1001"/>
                  <a:gd name="T17" fmla="*/ 155 h 1192"/>
                  <a:gd name="T18" fmla="*/ 415 w 1001"/>
                  <a:gd name="T19" fmla="*/ 199 h 1192"/>
                  <a:gd name="T20" fmla="*/ 0 w 1001"/>
                  <a:gd name="T21" fmla="*/ 692 h 1192"/>
                  <a:gd name="T22" fmla="*/ 501 w 1001"/>
                  <a:gd name="T23" fmla="*/ 1192 h 1192"/>
                  <a:gd name="T24" fmla="*/ 1001 w 1001"/>
                  <a:gd name="T25" fmla="*/ 692 h 1192"/>
                  <a:gd name="T26" fmla="*/ 590 w 1001"/>
                  <a:gd name="T27" fmla="*/ 200 h 1192"/>
                  <a:gd name="T28" fmla="*/ 501 w 1001"/>
                  <a:gd name="T29" fmla="*/ 1078 h 1192"/>
                  <a:gd name="T30" fmla="*/ 115 w 1001"/>
                  <a:gd name="T31" fmla="*/ 692 h 1192"/>
                  <a:gd name="T32" fmla="*/ 501 w 1001"/>
                  <a:gd name="T33" fmla="*/ 306 h 1192"/>
                  <a:gd name="T34" fmla="*/ 887 w 1001"/>
                  <a:gd name="T35" fmla="*/ 692 h 1192"/>
                  <a:gd name="T36" fmla="*/ 501 w 1001"/>
                  <a:gd name="T37" fmla="*/ 107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1" h="1192">
                    <a:moveTo>
                      <a:pt x="590" y="200"/>
                    </a:moveTo>
                    <a:cubicBezTo>
                      <a:pt x="590" y="155"/>
                      <a:pt x="590" y="155"/>
                      <a:pt x="590" y="155"/>
                    </a:cubicBezTo>
                    <a:cubicBezTo>
                      <a:pt x="699" y="155"/>
                      <a:pt x="699" y="155"/>
                      <a:pt x="699" y="155"/>
                    </a:cubicBezTo>
                    <a:cubicBezTo>
                      <a:pt x="699" y="146"/>
                      <a:pt x="699" y="146"/>
                      <a:pt x="699" y="146"/>
                    </a:cubicBezTo>
                    <a:cubicBezTo>
                      <a:pt x="699" y="65"/>
                      <a:pt x="634" y="0"/>
                      <a:pt x="554" y="0"/>
                    </a:cubicBezTo>
                    <a:cubicBezTo>
                      <a:pt x="448" y="0"/>
                      <a:pt x="448" y="0"/>
                      <a:pt x="448" y="0"/>
                    </a:cubicBezTo>
                    <a:cubicBezTo>
                      <a:pt x="368" y="0"/>
                      <a:pt x="303" y="65"/>
                      <a:pt x="303" y="146"/>
                    </a:cubicBezTo>
                    <a:cubicBezTo>
                      <a:pt x="303" y="155"/>
                      <a:pt x="303" y="155"/>
                      <a:pt x="303" y="155"/>
                    </a:cubicBezTo>
                    <a:cubicBezTo>
                      <a:pt x="415" y="155"/>
                      <a:pt x="415" y="155"/>
                      <a:pt x="415" y="155"/>
                    </a:cubicBezTo>
                    <a:cubicBezTo>
                      <a:pt x="415" y="199"/>
                      <a:pt x="415" y="199"/>
                      <a:pt x="415" y="199"/>
                    </a:cubicBezTo>
                    <a:cubicBezTo>
                      <a:pt x="179" y="240"/>
                      <a:pt x="0" y="445"/>
                      <a:pt x="0" y="692"/>
                    </a:cubicBezTo>
                    <a:cubicBezTo>
                      <a:pt x="0" y="968"/>
                      <a:pt x="225" y="1192"/>
                      <a:pt x="501" y="1192"/>
                    </a:cubicBezTo>
                    <a:cubicBezTo>
                      <a:pt x="777" y="1192"/>
                      <a:pt x="1001" y="968"/>
                      <a:pt x="1001" y="692"/>
                    </a:cubicBezTo>
                    <a:cubicBezTo>
                      <a:pt x="1001" y="446"/>
                      <a:pt x="824" y="241"/>
                      <a:pt x="590" y="200"/>
                    </a:cubicBezTo>
                    <a:close/>
                    <a:moveTo>
                      <a:pt x="501" y="1078"/>
                    </a:moveTo>
                    <a:cubicBezTo>
                      <a:pt x="288" y="1078"/>
                      <a:pt x="115" y="904"/>
                      <a:pt x="115" y="692"/>
                    </a:cubicBezTo>
                    <a:cubicBezTo>
                      <a:pt x="115" y="479"/>
                      <a:pt x="288" y="306"/>
                      <a:pt x="501" y="306"/>
                    </a:cubicBezTo>
                    <a:cubicBezTo>
                      <a:pt x="714" y="306"/>
                      <a:pt x="887" y="479"/>
                      <a:pt x="887" y="692"/>
                    </a:cubicBezTo>
                    <a:cubicBezTo>
                      <a:pt x="887" y="904"/>
                      <a:pt x="714" y="1078"/>
                      <a:pt x="501" y="10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26" name="Freeform 61">
                <a:extLst>
                  <a:ext uri="{FF2B5EF4-FFF2-40B4-BE49-F238E27FC236}">
                    <a16:creationId xmlns:a16="http://schemas.microsoft.com/office/drawing/2014/main" id="{1735F17C-0548-49D2-B944-4054A20A4527}"/>
                  </a:ext>
                </a:extLst>
              </p:cNvPr>
              <p:cNvSpPr>
                <a:spLocks/>
              </p:cNvSpPr>
              <p:nvPr/>
            </p:nvSpPr>
            <p:spPr bwMode="auto">
              <a:xfrm>
                <a:off x="6522928" y="1437457"/>
                <a:ext cx="285768" cy="279097"/>
              </a:xfrm>
              <a:custGeom>
                <a:avLst/>
                <a:gdLst>
                  <a:gd name="T0" fmla="*/ 202 w 217"/>
                  <a:gd name="T1" fmla="*/ 92 h 212"/>
                  <a:gd name="T2" fmla="*/ 120 w 217"/>
                  <a:gd name="T3" fmla="*/ 11 h 212"/>
                  <a:gd name="T4" fmla="*/ 93 w 217"/>
                  <a:gd name="T5" fmla="*/ 0 h 212"/>
                  <a:gd name="T6" fmla="*/ 66 w 217"/>
                  <a:gd name="T7" fmla="*/ 11 h 212"/>
                  <a:gd name="T8" fmla="*/ 0 w 217"/>
                  <a:gd name="T9" fmla="*/ 77 h 212"/>
                  <a:gd name="T10" fmla="*/ 136 w 217"/>
                  <a:gd name="T11" fmla="*/ 212 h 212"/>
                  <a:gd name="T12" fmla="*/ 202 w 217"/>
                  <a:gd name="T13" fmla="*/ 147 h 212"/>
                  <a:gd name="T14" fmla="*/ 202 w 217"/>
                  <a:gd name="T15" fmla="*/ 9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12">
                    <a:moveTo>
                      <a:pt x="202" y="92"/>
                    </a:moveTo>
                    <a:cubicBezTo>
                      <a:pt x="120" y="11"/>
                      <a:pt x="120" y="11"/>
                      <a:pt x="120" y="11"/>
                    </a:cubicBezTo>
                    <a:cubicBezTo>
                      <a:pt x="113" y="4"/>
                      <a:pt x="103" y="0"/>
                      <a:pt x="93" y="0"/>
                    </a:cubicBezTo>
                    <a:cubicBezTo>
                      <a:pt x="83" y="0"/>
                      <a:pt x="73" y="4"/>
                      <a:pt x="66" y="11"/>
                    </a:cubicBezTo>
                    <a:cubicBezTo>
                      <a:pt x="0" y="77"/>
                      <a:pt x="0" y="77"/>
                      <a:pt x="0" y="77"/>
                    </a:cubicBezTo>
                    <a:cubicBezTo>
                      <a:pt x="136" y="212"/>
                      <a:pt x="136" y="212"/>
                      <a:pt x="136" y="212"/>
                    </a:cubicBezTo>
                    <a:cubicBezTo>
                      <a:pt x="202" y="147"/>
                      <a:pt x="202" y="147"/>
                      <a:pt x="202" y="147"/>
                    </a:cubicBezTo>
                    <a:cubicBezTo>
                      <a:pt x="217" y="132"/>
                      <a:pt x="217" y="107"/>
                      <a:pt x="20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27" name="Pie 71">
                <a:extLst>
                  <a:ext uri="{FF2B5EF4-FFF2-40B4-BE49-F238E27FC236}">
                    <a16:creationId xmlns:a16="http://schemas.microsoft.com/office/drawing/2014/main" id="{CEB18168-AF05-4FAD-B40F-46ADFD65FD68}"/>
                  </a:ext>
                </a:extLst>
              </p:cNvPr>
              <p:cNvSpPr/>
              <p:nvPr/>
            </p:nvSpPr>
            <p:spPr>
              <a:xfrm>
                <a:off x="5676256" y="1714028"/>
                <a:ext cx="819779" cy="819779"/>
              </a:xfrm>
              <a:prstGeom prst="pie">
                <a:avLst>
                  <a:gd name="adj1" fmla="val 10710611"/>
                  <a:gd name="adj2" fmla="val 16200000"/>
                </a:avLst>
              </a:prstGeom>
              <a:grpFill/>
              <a:ln w="12700" cap="flat" cmpd="sng" algn="ctr">
                <a:noFill/>
                <a:prstDash val="solid"/>
                <a:miter lim="800000"/>
              </a:ln>
              <a:effectLst/>
            </p:spPr>
            <p:txBody>
              <a:bodyPr rtlCol="0" anchor="ctr"/>
              <a:lstStyle/>
              <a:p>
                <a:pPr algn="ctr" defTabSz="685800">
                  <a:defRPr/>
                </a:pPr>
                <a:endParaRPr lang="en-US" sz="1350" kern="0" dirty="0">
                  <a:solidFill>
                    <a:srgbClr val="AFAFAF"/>
                  </a:solidFill>
                  <a:latin typeface="Yanone Kaffeesatz thin"/>
                </a:endParaRPr>
              </a:p>
            </p:txBody>
          </p:sp>
        </p:grpSp>
        <p:grpSp>
          <p:nvGrpSpPr>
            <p:cNvPr id="10" name="Group 9">
              <a:extLst>
                <a:ext uri="{FF2B5EF4-FFF2-40B4-BE49-F238E27FC236}">
                  <a16:creationId xmlns:a16="http://schemas.microsoft.com/office/drawing/2014/main" id="{1954394E-8369-4B8D-BC26-16E1B222572C}"/>
                </a:ext>
              </a:extLst>
            </p:cNvPr>
            <p:cNvGrpSpPr/>
            <p:nvPr/>
          </p:nvGrpSpPr>
          <p:grpSpPr>
            <a:xfrm>
              <a:off x="2430195" y="2288223"/>
              <a:ext cx="1368796" cy="1568946"/>
              <a:chOff x="906195" y="1217849"/>
              <a:chExt cx="1368796" cy="1568946"/>
            </a:xfrm>
            <a:solidFill>
              <a:srgbClr val="62C1D1"/>
            </a:solidFill>
          </p:grpSpPr>
          <p:sp>
            <p:nvSpPr>
              <p:cNvPr id="22" name="Freeform 31">
                <a:extLst>
                  <a:ext uri="{FF2B5EF4-FFF2-40B4-BE49-F238E27FC236}">
                    <a16:creationId xmlns:a16="http://schemas.microsoft.com/office/drawing/2014/main" id="{F57FF466-CE91-4025-80E4-A8665058369C}"/>
                  </a:ext>
                </a:extLst>
              </p:cNvPr>
              <p:cNvSpPr>
                <a:spLocks noEditPoints="1"/>
              </p:cNvSpPr>
              <p:nvPr/>
            </p:nvSpPr>
            <p:spPr bwMode="auto">
              <a:xfrm>
                <a:off x="906195" y="1217849"/>
                <a:ext cx="1318759" cy="1568946"/>
              </a:xfrm>
              <a:custGeom>
                <a:avLst/>
                <a:gdLst>
                  <a:gd name="T0" fmla="*/ 590 w 1001"/>
                  <a:gd name="T1" fmla="*/ 200 h 1192"/>
                  <a:gd name="T2" fmla="*/ 590 w 1001"/>
                  <a:gd name="T3" fmla="*/ 155 h 1192"/>
                  <a:gd name="T4" fmla="*/ 699 w 1001"/>
                  <a:gd name="T5" fmla="*/ 155 h 1192"/>
                  <a:gd name="T6" fmla="*/ 699 w 1001"/>
                  <a:gd name="T7" fmla="*/ 146 h 1192"/>
                  <a:gd name="T8" fmla="*/ 554 w 1001"/>
                  <a:gd name="T9" fmla="*/ 0 h 1192"/>
                  <a:gd name="T10" fmla="*/ 448 w 1001"/>
                  <a:gd name="T11" fmla="*/ 0 h 1192"/>
                  <a:gd name="T12" fmla="*/ 303 w 1001"/>
                  <a:gd name="T13" fmla="*/ 146 h 1192"/>
                  <a:gd name="T14" fmla="*/ 303 w 1001"/>
                  <a:gd name="T15" fmla="*/ 155 h 1192"/>
                  <a:gd name="T16" fmla="*/ 415 w 1001"/>
                  <a:gd name="T17" fmla="*/ 155 h 1192"/>
                  <a:gd name="T18" fmla="*/ 415 w 1001"/>
                  <a:gd name="T19" fmla="*/ 199 h 1192"/>
                  <a:gd name="T20" fmla="*/ 0 w 1001"/>
                  <a:gd name="T21" fmla="*/ 692 h 1192"/>
                  <a:gd name="T22" fmla="*/ 501 w 1001"/>
                  <a:gd name="T23" fmla="*/ 1192 h 1192"/>
                  <a:gd name="T24" fmla="*/ 1001 w 1001"/>
                  <a:gd name="T25" fmla="*/ 692 h 1192"/>
                  <a:gd name="T26" fmla="*/ 590 w 1001"/>
                  <a:gd name="T27" fmla="*/ 200 h 1192"/>
                  <a:gd name="T28" fmla="*/ 501 w 1001"/>
                  <a:gd name="T29" fmla="*/ 1078 h 1192"/>
                  <a:gd name="T30" fmla="*/ 115 w 1001"/>
                  <a:gd name="T31" fmla="*/ 692 h 1192"/>
                  <a:gd name="T32" fmla="*/ 501 w 1001"/>
                  <a:gd name="T33" fmla="*/ 306 h 1192"/>
                  <a:gd name="T34" fmla="*/ 887 w 1001"/>
                  <a:gd name="T35" fmla="*/ 692 h 1192"/>
                  <a:gd name="T36" fmla="*/ 501 w 1001"/>
                  <a:gd name="T37" fmla="*/ 1078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1" h="1192">
                    <a:moveTo>
                      <a:pt x="590" y="200"/>
                    </a:moveTo>
                    <a:cubicBezTo>
                      <a:pt x="590" y="155"/>
                      <a:pt x="590" y="155"/>
                      <a:pt x="590" y="155"/>
                    </a:cubicBezTo>
                    <a:cubicBezTo>
                      <a:pt x="699" y="155"/>
                      <a:pt x="699" y="155"/>
                      <a:pt x="699" y="155"/>
                    </a:cubicBezTo>
                    <a:cubicBezTo>
                      <a:pt x="699" y="146"/>
                      <a:pt x="699" y="146"/>
                      <a:pt x="699" y="146"/>
                    </a:cubicBezTo>
                    <a:cubicBezTo>
                      <a:pt x="699" y="65"/>
                      <a:pt x="634" y="0"/>
                      <a:pt x="554" y="0"/>
                    </a:cubicBezTo>
                    <a:cubicBezTo>
                      <a:pt x="448" y="0"/>
                      <a:pt x="448" y="0"/>
                      <a:pt x="448" y="0"/>
                    </a:cubicBezTo>
                    <a:cubicBezTo>
                      <a:pt x="368" y="0"/>
                      <a:pt x="303" y="65"/>
                      <a:pt x="303" y="146"/>
                    </a:cubicBezTo>
                    <a:cubicBezTo>
                      <a:pt x="303" y="155"/>
                      <a:pt x="303" y="155"/>
                      <a:pt x="303" y="155"/>
                    </a:cubicBezTo>
                    <a:cubicBezTo>
                      <a:pt x="415" y="155"/>
                      <a:pt x="415" y="155"/>
                      <a:pt x="415" y="155"/>
                    </a:cubicBezTo>
                    <a:cubicBezTo>
                      <a:pt x="415" y="199"/>
                      <a:pt x="415" y="199"/>
                      <a:pt x="415" y="199"/>
                    </a:cubicBezTo>
                    <a:cubicBezTo>
                      <a:pt x="179" y="240"/>
                      <a:pt x="0" y="445"/>
                      <a:pt x="0" y="692"/>
                    </a:cubicBezTo>
                    <a:cubicBezTo>
                      <a:pt x="0" y="968"/>
                      <a:pt x="225" y="1192"/>
                      <a:pt x="501" y="1192"/>
                    </a:cubicBezTo>
                    <a:cubicBezTo>
                      <a:pt x="777" y="1192"/>
                      <a:pt x="1001" y="968"/>
                      <a:pt x="1001" y="692"/>
                    </a:cubicBezTo>
                    <a:cubicBezTo>
                      <a:pt x="1001" y="446"/>
                      <a:pt x="824" y="241"/>
                      <a:pt x="590" y="200"/>
                    </a:cubicBezTo>
                    <a:close/>
                    <a:moveTo>
                      <a:pt x="501" y="1078"/>
                    </a:moveTo>
                    <a:cubicBezTo>
                      <a:pt x="288" y="1078"/>
                      <a:pt x="115" y="904"/>
                      <a:pt x="115" y="692"/>
                    </a:cubicBezTo>
                    <a:cubicBezTo>
                      <a:pt x="115" y="479"/>
                      <a:pt x="288" y="306"/>
                      <a:pt x="501" y="306"/>
                    </a:cubicBezTo>
                    <a:cubicBezTo>
                      <a:pt x="714" y="306"/>
                      <a:pt x="887" y="479"/>
                      <a:pt x="887" y="692"/>
                    </a:cubicBezTo>
                    <a:cubicBezTo>
                      <a:pt x="887" y="904"/>
                      <a:pt x="714" y="1078"/>
                      <a:pt x="501" y="10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23" name="Freeform 32">
                <a:extLst>
                  <a:ext uri="{FF2B5EF4-FFF2-40B4-BE49-F238E27FC236}">
                    <a16:creationId xmlns:a16="http://schemas.microsoft.com/office/drawing/2014/main" id="{4B14837A-4D19-45F0-BBFE-8A886D14A7AA}"/>
                  </a:ext>
                </a:extLst>
              </p:cNvPr>
              <p:cNvSpPr>
                <a:spLocks/>
              </p:cNvSpPr>
              <p:nvPr/>
            </p:nvSpPr>
            <p:spPr bwMode="auto">
              <a:xfrm>
                <a:off x="1989223" y="1437457"/>
                <a:ext cx="285768" cy="279097"/>
              </a:xfrm>
              <a:custGeom>
                <a:avLst/>
                <a:gdLst>
                  <a:gd name="T0" fmla="*/ 202 w 217"/>
                  <a:gd name="T1" fmla="*/ 92 h 212"/>
                  <a:gd name="T2" fmla="*/ 120 w 217"/>
                  <a:gd name="T3" fmla="*/ 11 h 212"/>
                  <a:gd name="T4" fmla="*/ 93 w 217"/>
                  <a:gd name="T5" fmla="*/ 0 h 212"/>
                  <a:gd name="T6" fmla="*/ 66 w 217"/>
                  <a:gd name="T7" fmla="*/ 11 h 212"/>
                  <a:gd name="T8" fmla="*/ 0 w 217"/>
                  <a:gd name="T9" fmla="*/ 77 h 212"/>
                  <a:gd name="T10" fmla="*/ 136 w 217"/>
                  <a:gd name="T11" fmla="*/ 212 h 212"/>
                  <a:gd name="T12" fmla="*/ 202 w 217"/>
                  <a:gd name="T13" fmla="*/ 147 h 212"/>
                  <a:gd name="T14" fmla="*/ 202 w 217"/>
                  <a:gd name="T15" fmla="*/ 92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212">
                    <a:moveTo>
                      <a:pt x="202" y="92"/>
                    </a:moveTo>
                    <a:cubicBezTo>
                      <a:pt x="120" y="11"/>
                      <a:pt x="120" y="11"/>
                      <a:pt x="120" y="11"/>
                    </a:cubicBezTo>
                    <a:cubicBezTo>
                      <a:pt x="113" y="4"/>
                      <a:pt x="103" y="0"/>
                      <a:pt x="93" y="0"/>
                    </a:cubicBezTo>
                    <a:cubicBezTo>
                      <a:pt x="83" y="0"/>
                      <a:pt x="73" y="4"/>
                      <a:pt x="66" y="11"/>
                    </a:cubicBezTo>
                    <a:cubicBezTo>
                      <a:pt x="0" y="77"/>
                      <a:pt x="0" y="77"/>
                      <a:pt x="0" y="77"/>
                    </a:cubicBezTo>
                    <a:cubicBezTo>
                      <a:pt x="136" y="212"/>
                      <a:pt x="136" y="212"/>
                      <a:pt x="136" y="212"/>
                    </a:cubicBezTo>
                    <a:cubicBezTo>
                      <a:pt x="202" y="147"/>
                      <a:pt x="202" y="147"/>
                      <a:pt x="202" y="147"/>
                    </a:cubicBezTo>
                    <a:cubicBezTo>
                      <a:pt x="217" y="132"/>
                      <a:pt x="217" y="107"/>
                      <a:pt x="202"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defRPr/>
                </a:pPr>
                <a:endParaRPr lang="en-US" sz="1350" kern="0">
                  <a:solidFill>
                    <a:srgbClr val="AFAFAF"/>
                  </a:solidFill>
                  <a:latin typeface="Yanone Kaffeesatz thin"/>
                </a:endParaRPr>
              </a:p>
            </p:txBody>
          </p:sp>
          <p:sp>
            <p:nvSpPr>
              <p:cNvPr id="24" name="Oval 23">
                <a:extLst>
                  <a:ext uri="{FF2B5EF4-FFF2-40B4-BE49-F238E27FC236}">
                    <a16:creationId xmlns:a16="http://schemas.microsoft.com/office/drawing/2014/main" id="{AB6B9EF5-09D4-46EF-8593-8BCB6BACC5E8}"/>
                  </a:ext>
                </a:extLst>
              </p:cNvPr>
              <p:cNvSpPr/>
              <p:nvPr/>
            </p:nvSpPr>
            <p:spPr>
              <a:xfrm>
                <a:off x="1160139" y="1714028"/>
                <a:ext cx="822960" cy="822960"/>
              </a:xfrm>
              <a:prstGeom prst="ellipse">
                <a:avLst/>
              </a:prstGeom>
              <a:grpFill/>
              <a:ln w="12700" cap="flat" cmpd="sng" algn="ctr">
                <a:noFill/>
                <a:prstDash val="solid"/>
                <a:miter lim="800000"/>
              </a:ln>
              <a:effectLst/>
            </p:spPr>
            <p:txBody>
              <a:bodyPr rtlCol="0" anchor="ctr"/>
              <a:lstStyle/>
              <a:p>
                <a:pPr algn="ctr" defTabSz="685800">
                  <a:defRPr/>
                </a:pPr>
                <a:endParaRPr lang="en-US" sz="1350" kern="0" dirty="0">
                  <a:solidFill>
                    <a:srgbClr val="FFFFFF"/>
                  </a:solidFill>
                  <a:latin typeface="Yanone Kaffeesatz thin"/>
                </a:endParaRPr>
              </a:p>
            </p:txBody>
          </p:sp>
        </p:grpSp>
        <p:sp>
          <p:nvSpPr>
            <p:cNvPr id="11" name="TextBox 10">
              <a:extLst>
                <a:ext uri="{FF2B5EF4-FFF2-40B4-BE49-F238E27FC236}">
                  <a16:creationId xmlns:a16="http://schemas.microsoft.com/office/drawing/2014/main" id="{FA3C292C-C9F0-4A4A-8C2A-DA548EEC5392}"/>
                </a:ext>
              </a:extLst>
            </p:cNvPr>
            <p:cNvSpPr txBox="1"/>
            <p:nvPr/>
          </p:nvSpPr>
          <p:spPr>
            <a:xfrm>
              <a:off x="2875997" y="2970140"/>
              <a:ext cx="437414" cy="471130"/>
            </a:xfrm>
            <a:prstGeom prst="rect">
              <a:avLst/>
            </a:prstGeom>
            <a:noFill/>
          </p:spPr>
          <p:txBody>
            <a:bodyPr wrap="square" rtlCol="0">
              <a:spAutoFit/>
            </a:bodyPr>
            <a:lstStyle/>
            <a:p>
              <a:pPr algn="ctr" defTabSz="685800" rtl="1">
                <a:defRPr/>
              </a:pPr>
              <a:r>
                <a:rPr lang="en-US" sz="2400" b="1" kern="0" dirty="0">
                  <a:solidFill>
                    <a:srgbClr val="FFFFFF"/>
                  </a:solidFill>
                  <a:latin typeface="Sakkal Majalla" panose="02000000000000000000" pitchFamily="2" charset="-78"/>
                  <a:cs typeface="Sakkal Majalla" panose="02000000000000000000" pitchFamily="2" charset="-78"/>
                </a:rPr>
                <a:t>05</a:t>
              </a:r>
              <a:endParaRPr lang="en-US" sz="2400" kern="0" dirty="0">
                <a:solidFill>
                  <a:srgbClr val="FFFFFF"/>
                </a:solidFill>
                <a:latin typeface="Yanone Kaffeesatz thin"/>
              </a:endParaRPr>
            </a:p>
          </p:txBody>
        </p:sp>
        <p:sp>
          <p:nvSpPr>
            <p:cNvPr id="12" name="TextBox 11">
              <a:extLst>
                <a:ext uri="{FF2B5EF4-FFF2-40B4-BE49-F238E27FC236}">
                  <a16:creationId xmlns:a16="http://schemas.microsoft.com/office/drawing/2014/main" id="{D10F6681-B1D6-4120-B53C-32FA37B5BED7}"/>
                </a:ext>
              </a:extLst>
            </p:cNvPr>
            <p:cNvSpPr txBox="1"/>
            <p:nvPr/>
          </p:nvSpPr>
          <p:spPr>
            <a:xfrm>
              <a:off x="4227932" y="3105706"/>
              <a:ext cx="437414" cy="471130"/>
            </a:xfrm>
            <a:prstGeom prst="rect">
              <a:avLst/>
            </a:prstGeom>
            <a:noFill/>
          </p:spPr>
          <p:txBody>
            <a:bodyPr wrap="square" rtlCol="0">
              <a:spAutoFit/>
            </a:bodyPr>
            <a:lstStyle/>
            <a:p>
              <a:pPr algn="ctr" defTabSz="685800" rtl="1">
                <a:defRPr/>
              </a:pPr>
              <a:r>
                <a:rPr lang="en-US" sz="2400" b="1" kern="0" dirty="0">
                  <a:solidFill>
                    <a:srgbClr val="FFFFFF"/>
                  </a:solidFill>
                  <a:latin typeface="Sakkal Majalla" panose="02000000000000000000" pitchFamily="2" charset="-78"/>
                  <a:cs typeface="Sakkal Majalla" panose="02000000000000000000" pitchFamily="2" charset="-78"/>
                </a:rPr>
                <a:t>04</a:t>
              </a:r>
              <a:endParaRPr lang="en-US" sz="2400" kern="0" dirty="0">
                <a:solidFill>
                  <a:srgbClr val="FFFFFF"/>
                </a:solidFill>
                <a:latin typeface="Yanone Kaffeesatz thin"/>
              </a:endParaRPr>
            </a:p>
          </p:txBody>
        </p:sp>
        <p:sp>
          <p:nvSpPr>
            <p:cNvPr id="13" name="TextBox 12">
              <a:extLst>
                <a:ext uri="{FF2B5EF4-FFF2-40B4-BE49-F238E27FC236}">
                  <a16:creationId xmlns:a16="http://schemas.microsoft.com/office/drawing/2014/main" id="{887B3B26-732A-4D64-AF20-53EB80323147}"/>
                </a:ext>
              </a:extLst>
            </p:cNvPr>
            <p:cNvSpPr txBox="1"/>
            <p:nvPr/>
          </p:nvSpPr>
          <p:spPr>
            <a:xfrm>
              <a:off x="5712088" y="3017116"/>
              <a:ext cx="437414" cy="471130"/>
            </a:xfrm>
            <a:prstGeom prst="rect">
              <a:avLst/>
            </a:prstGeom>
            <a:noFill/>
          </p:spPr>
          <p:txBody>
            <a:bodyPr wrap="square" rtlCol="0">
              <a:spAutoFit/>
            </a:bodyPr>
            <a:lstStyle/>
            <a:p>
              <a:pPr algn="ctr" defTabSz="685800" rtl="1">
                <a:defRPr/>
              </a:pPr>
              <a:r>
                <a:rPr lang="en-US" sz="2400" b="1" kern="0" dirty="0">
                  <a:solidFill>
                    <a:srgbClr val="FFFFFF"/>
                  </a:solidFill>
                  <a:latin typeface="Sakkal Majalla" panose="02000000000000000000" pitchFamily="2" charset="-78"/>
                  <a:cs typeface="Sakkal Majalla" panose="02000000000000000000" pitchFamily="2" charset="-78"/>
                </a:rPr>
                <a:t>03</a:t>
              </a:r>
              <a:endParaRPr lang="en-US" sz="2400" kern="0" dirty="0">
                <a:solidFill>
                  <a:srgbClr val="FFFFFF"/>
                </a:solidFill>
                <a:latin typeface="Yanone Kaffeesatz thin"/>
              </a:endParaRPr>
            </a:p>
          </p:txBody>
        </p:sp>
        <p:sp>
          <p:nvSpPr>
            <p:cNvPr id="14" name="TextBox 13">
              <a:extLst>
                <a:ext uri="{FF2B5EF4-FFF2-40B4-BE49-F238E27FC236}">
                  <a16:creationId xmlns:a16="http://schemas.microsoft.com/office/drawing/2014/main" id="{C4D081B1-7348-44B2-8B40-EAD603804E49}"/>
                </a:ext>
              </a:extLst>
            </p:cNvPr>
            <p:cNvSpPr txBox="1"/>
            <p:nvPr/>
          </p:nvSpPr>
          <p:spPr>
            <a:xfrm>
              <a:off x="7212096" y="2834056"/>
              <a:ext cx="437414" cy="461665"/>
            </a:xfrm>
            <a:prstGeom prst="rect">
              <a:avLst/>
            </a:prstGeom>
            <a:noFill/>
          </p:spPr>
          <p:txBody>
            <a:bodyPr wrap="square" rtlCol="0">
              <a:spAutoFit/>
            </a:bodyPr>
            <a:lstStyle/>
            <a:p>
              <a:pPr algn="ctr" defTabSz="685800" rtl="1">
                <a:defRPr/>
              </a:pPr>
              <a:r>
                <a:rPr lang="en-US" sz="2400" b="1" kern="0" dirty="0">
                  <a:solidFill>
                    <a:srgbClr val="FFFFFF"/>
                  </a:solidFill>
                  <a:latin typeface="Sakkal Majalla" panose="02000000000000000000" pitchFamily="2" charset="-78"/>
                  <a:cs typeface="Sakkal Majalla" panose="02000000000000000000" pitchFamily="2" charset="-78"/>
                </a:rPr>
                <a:t>02</a:t>
              </a:r>
              <a:endParaRPr lang="en-US" sz="2400" kern="0" dirty="0">
                <a:solidFill>
                  <a:srgbClr val="FFFFFF"/>
                </a:solidFill>
                <a:latin typeface="Yanone Kaffeesatz thin"/>
              </a:endParaRPr>
            </a:p>
          </p:txBody>
        </p:sp>
        <p:sp>
          <p:nvSpPr>
            <p:cNvPr id="15" name="TextBox 14">
              <a:extLst>
                <a:ext uri="{FF2B5EF4-FFF2-40B4-BE49-F238E27FC236}">
                  <a16:creationId xmlns:a16="http://schemas.microsoft.com/office/drawing/2014/main" id="{83E4CD0F-EE8E-4CAA-97DA-015CF8D39BB8}"/>
                </a:ext>
              </a:extLst>
            </p:cNvPr>
            <p:cNvSpPr txBox="1"/>
            <p:nvPr/>
          </p:nvSpPr>
          <p:spPr>
            <a:xfrm>
              <a:off x="8915807" y="2946686"/>
              <a:ext cx="437414" cy="471130"/>
            </a:xfrm>
            <a:prstGeom prst="rect">
              <a:avLst/>
            </a:prstGeom>
            <a:noFill/>
          </p:spPr>
          <p:txBody>
            <a:bodyPr wrap="square" rtlCol="0">
              <a:spAutoFit/>
            </a:bodyPr>
            <a:lstStyle/>
            <a:p>
              <a:pPr algn="ctr" defTabSz="685800" rtl="1">
                <a:defRPr/>
              </a:pPr>
              <a:r>
                <a:rPr lang="en-US" sz="2400" b="1" kern="0" dirty="0">
                  <a:solidFill>
                    <a:srgbClr val="023568"/>
                  </a:solidFill>
                  <a:latin typeface="Sakkal Majalla" panose="02000000000000000000" pitchFamily="2" charset="-78"/>
                  <a:cs typeface="Sakkal Majalla" panose="02000000000000000000" pitchFamily="2" charset="-78"/>
                </a:rPr>
                <a:t>01</a:t>
              </a:r>
              <a:endParaRPr lang="en-US" sz="2400" kern="0" dirty="0">
                <a:solidFill>
                  <a:srgbClr val="023568"/>
                </a:solidFill>
                <a:latin typeface="Yanone Kaffeesatz thin"/>
              </a:endParaRPr>
            </a:p>
          </p:txBody>
        </p:sp>
        <p:sp>
          <p:nvSpPr>
            <p:cNvPr id="16" name="Inhaltsplatzhalter 4">
              <a:extLst>
                <a:ext uri="{FF2B5EF4-FFF2-40B4-BE49-F238E27FC236}">
                  <a16:creationId xmlns:a16="http://schemas.microsoft.com/office/drawing/2014/main" id="{4D1EF5B1-AD97-4335-917B-707BC5A8E59F}"/>
                </a:ext>
              </a:extLst>
            </p:cNvPr>
            <p:cNvSpPr txBox="1">
              <a:spLocks/>
            </p:cNvSpPr>
            <p:nvPr/>
          </p:nvSpPr>
          <p:spPr>
            <a:xfrm>
              <a:off x="8189812" y="4328044"/>
              <a:ext cx="191087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EG" sz="2800" b="1" dirty="0">
                  <a:solidFill>
                    <a:srgbClr val="002060"/>
                  </a:solidFill>
                  <a:latin typeface="Sakkal Majalla" panose="02000000000000000000" pitchFamily="2" charset="-78"/>
                  <a:cs typeface="Sakkal Majalla" panose="02000000000000000000" pitchFamily="2" charset="-78"/>
                </a:rPr>
                <a:t>الالتزام</a:t>
              </a:r>
              <a:endParaRPr lang="en-US" sz="2000" dirty="0">
                <a:solidFill>
                  <a:srgbClr val="002060"/>
                </a:solidFill>
                <a:latin typeface="Sakkal Majalla" panose="02000000000000000000" pitchFamily="2" charset="-78"/>
                <a:cs typeface="Sakkal Majalla" panose="02000000000000000000" pitchFamily="2" charset="-78"/>
              </a:endParaRPr>
            </a:p>
          </p:txBody>
        </p:sp>
        <p:sp>
          <p:nvSpPr>
            <p:cNvPr id="17" name="Inhaltsplatzhalter 4">
              <a:extLst>
                <a:ext uri="{FF2B5EF4-FFF2-40B4-BE49-F238E27FC236}">
                  <a16:creationId xmlns:a16="http://schemas.microsoft.com/office/drawing/2014/main" id="{63FE2777-8BBE-4538-9374-7935EBEBBC93}"/>
                </a:ext>
              </a:extLst>
            </p:cNvPr>
            <p:cNvSpPr txBox="1">
              <a:spLocks/>
            </p:cNvSpPr>
            <p:nvPr/>
          </p:nvSpPr>
          <p:spPr>
            <a:xfrm>
              <a:off x="1838084" y="4236345"/>
              <a:ext cx="191087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EG" sz="2800" b="1" dirty="0">
                  <a:solidFill>
                    <a:srgbClr val="002060"/>
                  </a:solidFill>
                  <a:latin typeface="Sakkal Majalla" panose="02000000000000000000" pitchFamily="2" charset="-78"/>
                  <a:cs typeface="Sakkal Majalla" panose="02000000000000000000" pitchFamily="2" charset="-78"/>
                </a:rPr>
                <a:t>التعاون</a:t>
              </a:r>
              <a:endParaRPr lang="en-US" sz="2000" dirty="0">
                <a:solidFill>
                  <a:srgbClr val="002060"/>
                </a:solidFill>
                <a:latin typeface="Sakkal Majalla" panose="02000000000000000000" pitchFamily="2" charset="-78"/>
                <a:cs typeface="Sakkal Majalla" panose="02000000000000000000" pitchFamily="2" charset="-78"/>
              </a:endParaRPr>
            </a:p>
          </p:txBody>
        </p:sp>
        <p:sp>
          <p:nvSpPr>
            <p:cNvPr id="18" name="Inhaltsplatzhalter 4">
              <a:extLst>
                <a:ext uri="{FF2B5EF4-FFF2-40B4-BE49-F238E27FC236}">
                  <a16:creationId xmlns:a16="http://schemas.microsoft.com/office/drawing/2014/main" id="{2AEF69FA-A681-481E-B83D-7162799E135C}"/>
                </a:ext>
              </a:extLst>
            </p:cNvPr>
            <p:cNvSpPr txBox="1">
              <a:spLocks/>
            </p:cNvSpPr>
            <p:nvPr/>
          </p:nvSpPr>
          <p:spPr>
            <a:xfrm>
              <a:off x="3344777" y="4304305"/>
              <a:ext cx="191087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EG" sz="2800" b="1" dirty="0">
                  <a:solidFill>
                    <a:srgbClr val="002060"/>
                  </a:solidFill>
                  <a:latin typeface="Sakkal Majalla" panose="02000000000000000000" pitchFamily="2" charset="-78"/>
                  <a:cs typeface="Sakkal Majalla" panose="02000000000000000000" pitchFamily="2" charset="-78"/>
                </a:rPr>
                <a:t>الاعتراف بالخطأ </a:t>
              </a:r>
              <a:endParaRPr lang="en-US" sz="2000" dirty="0">
                <a:solidFill>
                  <a:srgbClr val="002060"/>
                </a:solidFill>
                <a:latin typeface="Sakkal Majalla" panose="02000000000000000000" pitchFamily="2" charset="-78"/>
                <a:cs typeface="Sakkal Majalla" panose="02000000000000000000" pitchFamily="2" charset="-78"/>
              </a:endParaRPr>
            </a:p>
          </p:txBody>
        </p:sp>
        <p:sp>
          <p:nvSpPr>
            <p:cNvPr id="19" name="Inhaltsplatzhalter 4">
              <a:extLst>
                <a:ext uri="{FF2B5EF4-FFF2-40B4-BE49-F238E27FC236}">
                  <a16:creationId xmlns:a16="http://schemas.microsoft.com/office/drawing/2014/main" id="{05B00AC8-74D0-4155-9E06-F8570BA03CDF}"/>
                </a:ext>
              </a:extLst>
            </p:cNvPr>
            <p:cNvSpPr txBox="1">
              <a:spLocks/>
            </p:cNvSpPr>
            <p:nvPr/>
          </p:nvSpPr>
          <p:spPr>
            <a:xfrm>
              <a:off x="5156608" y="4353348"/>
              <a:ext cx="191087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EG" sz="2800" b="1" dirty="0">
                  <a:solidFill>
                    <a:srgbClr val="002060"/>
                  </a:solidFill>
                  <a:latin typeface="Sakkal Majalla" panose="02000000000000000000" pitchFamily="2" charset="-78"/>
                  <a:cs typeface="Sakkal Majalla" panose="02000000000000000000" pitchFamily="2" charset="-78"/>
                </a:rPr>
                <a:t>احترام المواعيد </a:t>
              </a:r>
              <a:endParaRPr lang="en-US" sz="2000" dirty="0">
                <a:solidFill>
                  <a:srgbClr val="002060"/>
                </a:solidFill>
                <a:latin typeface="Sakkal Majalla" panose="02000000000000000000" pitchFamily="2" charset="-78"/>
                <a:cs typeface="Sakkal Majalla" panose="02000000000000000000" pitchFamily="2" charset="-78"/>
              </a:endParaRPr>
            </a:p>
          </p:txBody>
        </p:sp>
        <p:sp>
          <p:nvSpPr>
            <p:cNvPr id="20" name="Inhaltsplatzhalter 4">
              <a:extLst>
                <a:ext uri="{FF2B5EF4-FFF2-40B4-BE49-F238E27FC236}">
                  <a16:creationId xmlns:a16="http://schemas.microsoft.com/office/drawing/2014/main" id="{4E9EB287-7A47-4D28-AA98-BA1BFC2B6632}"/>
                </a:ext>
              </a:extLst>
            </p:cNvPr>
            <p:cNvSpPr txBox="1">
              <a:spLocks/>
            </p:cNvSpPr>
            <p:nvPr/>
          </p:nvSpPr>
          <p:spPr>
            <a:xfrm>
              <a:off x="6667844" y="4377087"/>
              <a:ext cx="1910870" cy="430887"/>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buFont typeface="Wingdings" panose="05000000000000000000" pitchFamily="2" charset="2"/>
                <a:buNone/>
                <a:defRPr/>
              </a:pPr>
              <a:r>
                <a:rPr lang="ar-EG" sz="2800" b="1" dirty="0">
                  <a:solidFill>
                    <a:srgbClr val="002060"/>
                  </a:solidFill>
                  <a:latin typeface="Sakkal Majalla" panose="02000000000000000000" pitchFamily="2" charset="-78"/>
                  <a:cs typeface="Sakkal Majalla" panose="02000000000000000000" pitchFamily="2" charset="-78"/>
                </a:rPr>
                <a:t>الدقة </a:t>
              </a:r>
              <a:endParaRPr lang="en-US" sz="2000" dirty="0">
                <a:solidFill>
                  <a:srgbClr val="002060"/>
                </a:solidFill>
                <a:latin typeface="Sakkal Majalla" panose="02000000000000000000" pitchFamily="2" charset="-78"/>
                <a:cs typeface="Sakkal Majalla" panose="02000000000000000000" pitchFamily="2" charset="-78"/>
              </a:endParaRPr>
            </a:p>
          </p:txBody>
        </p:sp>
        <p:sp>
          <p:nvSpPr>
            <p:cNvPr id="21" name="Title 2">
              <a:extLst>
                <a:ext uri="{FF2B5EF4-FFF2-40B4-BE49-F238E27FC236}">
                  <a16:creationId xmlns:a16="http://schemas.microsoft.com/office/drawing/2014/main" id="{0BA8BB21-F0DF-49B1-9355-2145ABCB6E89}"/>
                </a:ext>
              </a:extLst>
            </p:cNvPr>
            <p:cNvSpPr txBox="1">
              <a:spLocks/>
            </p:cNvSpPr>
            <p:nvPr/>
          </p:nvSpPr>
          <p:spPr>
            <a:xfrm>
              <a:off x="1965320" y="942207"/>
              <a:ext cx="8368363"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algn="ctr" rtl="1">
                <a:defRPr/>
              </a:pPr>
              <a:r>
                <a:rPr lang="ar-SA" b="1" dirty="0">
                  <a:solidFill>
                    <a:srgbClr val="168489"/>
                  </a:solidFill>
                  <a:latin typeface="Sakkal Majalla" panose="02000000000000000000" pitchFamily="2" charset="-78"/>
                  <a:cs typeface="Sakkal Majalla" panose="02000000000000000000" pitchFamily="2" charset="-78"/>
                </a:rPr>
                <a:t>سلوكيات تعزز الثقة</a:t>
              </a:r>
              <a:endParaRPr lang="en-US" b="1" dirty="0">
                <a:solidFill>
                  <a:srgbClr val="168489"/>
                </a:solidFill>
                <a:latin typeface="Sakkal Majalla" panose="02000000000000000000" pitchFamily="2" charset="-78"/>
                <a:cs typeface="Sakkal Majalla" panose="02000000000000000000" pitchFamily="2" charset="-78"/>
              </a:endParaRPr>
            </a:p>
          </p:txBody>
        </p:sp>
      </p:grpSp>
    </p:spTree>
    <p:extLst>
      <p:ext uri="{BB962C8B-B14F-4D97-AF65-F5344CB8AC3E}">
        <p14:creationId xmlns:p14="http://schemas.microsoft.com/office/powerpoint/2010/main" val="342126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4145E014-A556-2244-9AA5-0823CD5C52BE}"/>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15080D2E-ECDC-7D61-494D-0562740D33F6}"/>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3011DEBD-9E2F-A4A5-0C80-DBC5EC203AB5}"/>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1F924F9B-B494-DBB6-FBF1-C0EBD9806413}"/>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BDC0D70D-688A-CFDD-8A8A-FF4E792A8287}"/>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908E53B0-EC62-27B9-6FDB-2AE11548710D}"/>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اولى</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6D4A07F0-A6D6-D99D-60AE-A13C6DFF388D}"/>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التواصل في فرق العمل</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CDC47A2C-768C-9F2A-4734-C01396F5450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360A0E2B-51A0-5480-FD17-19CC0EAAFFE1}"/>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A4F9EE91-8684-BA5F-41A5-25AB5AFCA7F4}"/>
              </a:ext>
            </a:extLst>
          </p:cNvPr>
          <p:cNvGrpSpPr/>
          <p:nvPr/>
        </p:nvGrpSpPr>
        <p:grpSpPr>
          <a:xfrm>
            <a:off x="2630658" y="3208151"/>
            <a:ext cx="8704462" cy="2800767"/>
            <a:chOff x="2630658" y="3379600"/>
            <a:chExt cx="8704462" cy="2800767"/>
          </a:xfrm>
        </p:grpSpPr>
        <p:grpSp>
          <p:nvGrpSpPr>
            <p:cNvPr id="4" name="Group 3">
              <a:extLst>
                <a:ext uri="{FF2B5EF4-FFF2-40B4-BE49-F238E27FC236}">
                  <a16:creationId xmlns:a16="http://schemas.microsoft.com/office/drawing/2014/main" id="{41955341-3B66-1821-31D5-37D0947782EE}"/>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A6D690FF-06A5-5974-1108-98F4FF0B53E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89FE7D7-3FB6-3DE9-8D3B-A0D034F85716}"/>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B039BB7D-25C6-70BA-9A31-7567955E2FB4}"/>
                </a:ext>
              </a:extLst>
            </p:cNvPr>
            <p:cNvSpPr txBox="1"/>
            <p:nvPr/>
          </p:nvSpPr>
          <p:spPr>
            <a:xfrm>
              <a:off x="2630658" y="3379600"/>
              <a:ext cx="8704462" cy="2800767"/>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white"/>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 	</a:t>
              </a: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أهمية التواصل في فرق العمل.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تبادل المعلومات بفاعلية.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التنسيق بين أعضاء الفريق.</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تعزيز التعاون المهني.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بناء بيئة عمل إيجابية..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328228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C4F5A-4E72-4440-ED8D-FB1F07B217F3}"/>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6232277-E55E-3C9E-8E1E-327D5DF8569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D316809-632E-7833-79FE-50933C09186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BF284856-DA26-DD99-C41D-A0FCC306F12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4D61B479-E673-8503-732C-1445B7F327A3}"/>
              </a:ext>
            </a:extLst>
          </p:cNvPr>
          <p:cNvSpPr txBox="1"/>
          <p:nvPr/>
        </p:nvSpPr>
        <p:spPr>
          <a:xfrm>
            <a:off x="3521170" y="1892796"/>
            <a:ext cx="8045355" cy="2369880"/>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أهمية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التواصل</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في</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فرق</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العمل</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b="1" dirty="0" err="1">
                <a:latin typeface="Sakkal Majalla" panose="02000000000000000000" pitchFamily="2" charset="-78"/>
                <a:cs typeface="Sakkal Majalla" panose="02000000000000000000" pitchFamily="2" charset="-78"/>
              </a:rPr>
              <a:t>التواصل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الفعّال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هو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أساس</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نجاح</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فرق</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العمل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داخل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المؤسسات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لأنه</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يربط</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الأعضاء</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ويوحد</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جهودهم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نحو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الأهداف</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المشتركة</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err="1">
                <a:latin typeface="Sakkal Majalla" panose="02000000000000000000" pitchFamily="2" charset="-78"/>
                <a:cs typeface="Sakkal Majalla" panose="02000000000000000000" pitchFamily="2" charset="-78"/>
              </a:rPr>
              <a:t>يساعد</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على</a:t>
            </a: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الأداء</a:t>
            </a:r>
            <a:r>
              <a:rPr lang="en-GB" sz="2800" b="1" dirty="0">
                <a:latin typeface="Sakkal Majalla" panose="02000000000000000000" pitchFamily="2" charset="-78"/>
                <a:cs typeface="Sakkal Majalla" panose="02000000000000000000" pitchFamily="2" charset="-78"/>
              </a:rPr>
              <a:t>، تقليل </a:t>
            </a:r>
            <a:r>
              <a:rPr lang="en-GB" sz="2800" b="1" dirty="0" err="1">
                <a:latin typeface="Sakkal Majalla" panose="02000000000000000000" pitchFamily="2" charset="-78"/>
                <a:cs typeface="Sakkal Majalla" panose="02000000000000000000" pitchFamily="2" charset="-78"/>
              </a:rPr>
              <a:t>الأخطاء</a:t>
            </a:r>
            <a:r>
              <a:rPr lang="en-GB" sz="2800" b="1" dirty="0">
                <a:latin typeface="Sakkal Majalla" panose="02000000000000000000" pitchFamily="2" charset="-78"/>
                <a:cs typeface="Sakkal Majalla" panose="02000000000000000000" pitchFamily="2" charset="-78"/>
              </a:rPr>
              <a:t>، رفع </a:t>
            </a:r>
            <a:r>
              <a:rPr lang="en-GB" sz="2800" b="1" dirty="0" err="1">
                <a:latin typeface="Sakkal Majalla" panose="02000000000000000000" pitchFamily="2" charset="-78"/>
                <a:cs typeface="Sakkal Majalla" panose="02000000000000000000" pitchFamily="2" charset="-78"/>
              </a:rPr>
              <a:t>الإنتاجية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وتعزيز</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الثقة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والتعاون</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داخل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الفريق</a:t>
            </a:r>
            <a:r>
              <a:rPr lang="en-GB" sz="2800" b="1" dirty="0">
                <a:latin typeface="Sakkal Majalla" panose="02000000000000000000" pitchFamily="2" charset="-78"/>
                <a:cs typeface="Sakkal Majalla" panose="02000000000000000000" pitchFamily="2" charset="-78"/>
              </a:rPr>
              <a:t>.</a:t>
            </a:r>
          </a:p>
        </p:txBody>
      </p:sp>
      <p:pic>
        <p:nvPicPr>
          <p:cNvPr id="11" name="Picture 10">
            <a:extLst>
              <a:ext uri="{FF2B5EF4-FFF2-40B4-BE49-F238E27FC236}">
                <a16:creationId xmlns:a16="http://schemas.microsoft.com/office/drawing/2014/main" id="{F1A5413F-8630-0349-5787-5B87A51899CA}"/>
              </a:ext>
            </a:extLst>
          </p:cNvPr>
          <p:cNvPicPr>
            <a:picLocks noChangeAspect="1"/>
          </p:cNvPicPr>
          <p:nvPr/>
        </p:nvPicPr>
        <p:blipFill>
          <a:blip r:embed="rId2">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380999" y="3579038"/>
            <a:ext cx="5464935" cy="3278961"/>
          </a:xfrm>
          <a:prstGeom prst="rect">
            <a:avLst/>
          </a:prstGeom>
        </p:spPr>
      </p:pic>
    </p:spTree>
    <p:extLst>
      <p:ext uri="{BB962C8B-B14F-4D97-AF65-F5344CB8AC3E}">
        <p14:creationId xmlns:p14="http://schemas.microsoft.com/office/powerpoint/2010/main" val="19014301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2BE78-600A-E9C9-C140-DA1A412958F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94AA6F0-8BC4-F184-4D09-081F85FCAB1D}"/>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36D7D2F-3445-ED1B-D2C1-4FBE3017ACF0}"/>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B6447EF-2979-16B8-364C-540FDFBCA6B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EB6A6FB-5770-E0A3-7873-E7E93AE3A6E7}"/>
              </a:ext>
            </a:extLst>
          </p:cNvPr>
          <p:cNvSpPr txBox="1"/>
          <p:nvPr/>
        </p:nvSpPr>
        <p:spPr>
          <a:xfrm>
            <a:off x="4380931" y="1887891"/>
            <a:ext cx="7185594" cy="2800767"/>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تبادل</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المعلومات</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بفاعلية</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والتنسيق</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تبادل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يعني</a:t>
            </a:r>
            <a:r>
              <a:rPr lang="en-GB" sz="2800" dirty="0">
                <a:latin typeface="Sakkal Majalla" panose="02000000000000000000" pitchFamily="2" charset="-78"/>
                <a:cs typeface="Sakkal Majalla" panose="02000000000000000000" pitchFamily="2" charset="-78"/>
              </a:rPr>
              <a:t> نقل </a:t>
            </a:r>
            <a:r>
              <a:rPr lang="en-GB" sz="2800" dirty="0" err="1">
                <a:latin typeface="Sakkal Majalla" panose="02000000000000000000" pitchFamily="2" charset="-78"/>
                <a:cs typeface="Sakkal Majalla" panose="02000000000000000000" pitchFamily="2" charset="-78"/>
              </a:rPr>
              <a:t>البيانات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بدقة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الوقت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المناسب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لدعم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الأداء</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أما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التنسيق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الجهود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أعضاء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الفريق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لضمان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تضارب</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يساهمان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رفع الكفاءة </a:t>
            </a:r>
            <a:r>
              <a:rPr lang="en-GB" sz="2800" dirty="0" err="1">
                <a:latin typeface="Sakkal Majalla" panose="02000000000000000000" pitchFamily="2" charset="-78"/>
                <a:cs typeface="Sakkal Majalla" panose="02000000000000000000" pitchFamily="2" charset="-78"/>
              </a:rPr>
              <a:t>وتقليل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وتسريع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الإنجاز</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23359DE8-DCBB-C37A-16E4-79C7128A07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10458198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F3B9E-51EA-BB91-1A43-E66DFD6F8A2A}"/>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002526C-8E52-DEE7-371D-24331362A6F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61CDCD2-ABD9-42F0-7299-32A729893F0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09EB9DF-5F66-3F5A-0445-D03C1215B6F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44AB36D-2B65-38FD-631F-BC700A430868}"/>
              </a:ext>
            </a:extLst>
          </p:cNvPr>
          <p:cNvSpPr txBox="1"/>
          <p:nvPr/>
        </p:nvSpPr>
        <p:spPr>
          <a:xfrm>
            <a:off x="5042848" y="2022987"/>
            <a:ext cx="6155140" cy="2800767"/>
          </a:xfrm>
          <a:prstGeom prst="rect">
            <a:avLst/>
          </a:prstGeom>
          <a:noFill/>
        </p:spPr>
        <p:txBody>
          <a:bodyPr wrap="square">
            <a:spAutoFit/>
          </a:bodyPr>
          <a:lstStyle/>
          <a:p>
            <a:pPr algn="r" rtl="1">
              <a:buNone/>
            </a:pPr>
            <a:r>
              <a:rPr lang="en-GB" sz="3600" b="1" dirty="0">
                <a:solidFill>
                  <a:srgbClr val="168489"/>
                </a:solidFill>
                <a:latin typeface="Sakkal Majalla" panose="02000000000000000000" pitchFamily="2" charset="-78"/>
                <a:cs typeface="Sakkal Majalla" panose="02000000000000000000" pitchFamily="2" charset="-78"/>
              </a:rPr>
              <a:t>تعزيز التعاون </a:t>
            </a:r>
            <a:r>
              <a:rPr lang="en-GB" sz="3600" b="1" dirty="0" err="1">
                <a:solidFill>
                  <a:srgbClr val="168489"/>
                </a:solidFill>
                <a:latin typeface="Sakkal Majalla" panose="02000000000000000000" pitchFamily="2" charset="-78"/>
                <a:cs typeface="Sakkal Majalla" panose="02000000000000000000" pitchFamily="2" charset="-78"/>
              </a:rPr>
              <a:t>المهني</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a:latin typeface="Sakkal Majalla" panose="02000000000000000000" pitchFamily="2" charset="-78"/>
                <a:cs typeface="Sakkal Majalla" panose="02000000000000000000" pitchFamily="2" charset="-78"/>
              </a:rPr>
              <a:t>التعاون </a:t>
            </a:r>
            <a:r>
              <a:rPr lang="en-GB" sz="2800" dirty="0" err="1">
                <a:latin typeface="Sakkal Majalla" panose="02000000000000000000" pitchFamily="2" charset="-78"/>
                <a:cs typeface="Sakkal Majalla" panose="02000000000000000000" pitchFamily="2" charset="-78"/>
              </a:rPr>
              <a:t>المهني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المشترك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بروح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الفريق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لتحقيق</a:t>
            </a:r>
            <a:r>
              <a:rPr lang="en-GB" sz="2800" dirty="0">
                <a:latin typeface="Sakkal Majalla" panose="02000000000000000000" pitchFamily="2" charset="-78"/>
                <a:cs typeface="Sakkal Majalla" panose="02000000000000000000" pitchFamily="2" charset="-78"/>
              </a:rPr>
              <a:t> أهداف </a:t>
            </a:r>
            <a:r>
              <a:rPr lang="en-GB" sz="2800" dirty="0" err="1">
                <a:latin typeface="Sakkal Majalla" panose="02000000000000000000" pitchFamily="2" charset="-78"/>
                <a:cs typeface="Sakkal Majalla" panose="02000000000000000000" pitchFamily="2" charset="-78"/>
              </a:rPr>
              <a:t>موحدة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تبادل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الخبرات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والجهود</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الإنتاجية</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جودة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الابتكار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وتقوية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يعتمد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الاحترام، </a:t>
            </a:r>
            <a:r>
              <a:rPr lang="en-GB" sz="2800" dirty="0" err="1">
                <a:latin typeface="Sakkal Majalla" panose="02000000000000000000" pitchFamily="2" charset="-78"/>
                <a:cs typeface="Sakkal Majalla" panose="02000000000000000000" pitchFamily="2" charset="-78"/>
              </a:rPr>
              <a:t>المشاركة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والدعم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المتبادل</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1430D2CD-12C8-DA26-71EC-0B337E9CC5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270" y="2715816"/>
            <a:ext cx="4066783" cy="3009419"/>
          </a:xfrm>
          <a:prstGeom prst="rect">
            <a:avLst/>
          </a:prstGeom>
        </p:spPr>
      </p:pic>
    </p:spTree>
    <p:extLst>
      <p:ext uri="{BB962C8B-B14F-4D97-AF65-F5344CB8AC3E}">
        <p14:creationId xmlns:p14="http://schemas.microsoft.com/office/powerpoint/2010/main" val="42804097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79779-8ADA-78D4-2A3B-72A8F1A0090B}"/>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78DC48D-0D49-F75D-B394-934B68E00FA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4BA8564-1F7B-B363-9B65-01E01BA43800}"/>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818DFC1-F088-F3AE-4089-A55792628BF3}"/>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1553B780-15AE-C4D8-2AFA-AEF2927D7CC5}"/>
              </a:ext>
            </a:extLst>
          </p:cNvPr>
          <p:cNvSpPr txBox="1"/>
          <p:nvPr/>
        </p:nvSpPr>
        <p:spPr>
          <a:xfrm>
            <a:off x="6237027" y="1811027"/>
            <a:ext cx="5317633" cy="3170099"/>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بناء </a:t>
            </a:r>
            <a:r>
              <a:rPr lang="en-GB" sz="3200" b="1" dirty="0" err="1">
                <a:solidFill>
                  <a:srgbClr val="168489"/>
                </a:solidFill>
                <a:latin typeface="Sakkal Majalla" panose="02000000000000000000" pitchFamily="2" charset="-78"/>
                <a:cs typeface="Sakkal Majalla" panose="02000000000000000000" pitchFamily="2" charset="-78"/>
              </a:rPr>
              <a:t>بيئة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عمل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إيجابية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الإيجابية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يسودها</a:t>
            </a:r>
            <a:r>
              <a:rPr lang="en-GB" sz="2800" dirty="0">
                <a:latin typeface="Sakkal Majalla" panose="02000000000000000000" pitchFamily="2" charset="-78"/>
                <a:cs typeface="Sakkal Majalla" panose="02000000000000000000" pitchFamily="2" charset="-78"/>
              </a:rPr>
              <a:t> الاحترام </a:t>
            </a:r>
            <a:r>
              <a:rPr lang="en-GB" sz="2800" dirty="0" err="1">
                <a:latin typeface="Sakkal Majalla" panose="02000000000000000000" pitchFamily="2" charset="-78"/>
                <a:cs typeface="Sakkal Majalla" panose="02000000000000000000" pitchFamily="2" charset="-78"/>
              </a:rPr>
              <a:t>والثقة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الفعّال</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رفع </a:t>
            </a:r>
            <a:r>
              <a:rPr lang="en-GB" sz="2800" dirty="0" err="1">
                <a:latin typeface="Sakkal Majalla" panose="02000000000000000000" pitchFamily="2" charset="-78"/>
                <a:cs typeface="Sakkal Majalla" panose="02000000000000000000" pitchFamily="2" charset="-78"/>
              </a:rPr>
              <a:t>الإنتاجية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الرضا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الوظيفي</a:t>
            </a:r>
            <a:r>
              <a:rPr lang="en-GB" sz="2800" dirty="0">
                <a:latin typeface="Sakkal Majalla" panose="02000000000000000000" pitchFamily="2" charset="-78"/>
                <a:cs typeface="Sakkal Majalla" panose="02000000000000000000" pitchFamily="2" charset="-78"/>
              </a:rPr>
              <a:t>، تقليل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وتعزيز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الإبداع</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تقوم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العدالة، </a:t>
            </a:r>
            <a:r>
              <a:rPr lang="en-GB" sz="2800" dirty="0" err="1">
                <a:latin typeface="Sakkal Majalla" panose="02000000000000000000" pitchFamily="2" charset="-78"/>
                <a:cs typeface="Sakkal Majalla" panose="02000000000000000000" pitchFamily="2" charset="-78"/>
              </a:rPr>
              <a:t>التقدير</a:t>
            </a:r>
            <a:r>
              <a:rPr lang="en-GB" sz="2800" dirty="0">
                <a:latin typeface="Sakkal Majalla" panose="02000000000000000000" pitchFamily="2" charset="-78"/>
                <a:cs typeface="Sakkal Majalla" panose="02000000000000000000" pitchFamily="2" charset="-78"/>
              </a:rPr>
              <a:t>، التعاون، </a:t>
            </a:r>
            <a:r>
              <a:rPr lang="en-GB" sz="2800" dirty="0" err="1">
                <a:latin typeface="Sakkal Majalla" panose="02000000000000000000" pitchFamily="2" charset="-78"/>
                <a:cs typeface="Sakkal Majalla" panose="02000000000000000000" pitchFamily="2" charset="-78"/>
              </a:rPr>
              <a:t>والدعم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المستمر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العاملين</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0BB4E5E5-1D68-69CC-7FC3-6C695A056C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89312"/>
            <a:ext cx="5689836" cy="3260651"/>
          </a:xfrm>
          <a:prstGeom prst="rect">
            <a:avLst/>
          </a:prstGeom>
        </p:spPr>
      </p:pic>
    </p:spTree>
    <p:extLst>
      <p:ext uri="{BB962C8B-B14F-4D97-AF65-F5344CB8AC3E}">
        <p14:creationId xmlns:p14="http://schemas.microsoft.com/office/powerpoint/2010/main" val="31376100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6BD7D-83C5-F3D7-3A81-0D763A650F8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4D43EFD-4768-4E70-7BE8-040F721D91F6}"/>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59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6F5DDC5D-1554-F792-0B6F-15C48E9AC5A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84C731FF-4062-8DFC-DF45-16E1304741F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FE9E02B-0D3E-C398-6097-3F68DC10B8B4}"/>
              </a:ext>
            </a:extLst>
          </p:cNvPr>
          <p:cNvSpPr txBox="1"/>
          <p:nvPr/>
        </p:nvSpPr>
        <p:spPr>
          <a:xfrm>
            <a:off x="4394579" y="2013382"/>
            <a:ext cx="6949696" cy="2369880"/>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دور</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التواصل</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في</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نجاح</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فرق</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العمل</a:t>
            </a:r>
            <a:endParaRPr lang="en-GB" sz="36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فرق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حيث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يساهم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توحيد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الجهود</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التنسيق</a:t>
            </a:r>
            <a:r>
              <a:rPr lang="en-GB" sz="2800" dirty="0">
                <a:latin typeface="Sakkal Majalla" panose="02000000000000000000" pitchFamily="2" charset="-78"/>
                <a:cs typeface="Sakkal Majalla" panose="02000000000000000000" pitchFamily="2" charset="-78"/>
              </a:rPr>
              <a:t>، حل </a:t>
            </a:r>
            <a:r>
              <a:rPr lang="en-GB" sz="2800" dirty="0" err="1">
                <a:latin typeface="Sakkal Majalla" panose="02000000000000000000" pitchFamily="2" charset="-78"/>
                <a:cs typeface="Sakkal Majalla" panose="02000000000000000000" pitchFamily="2" charset="-78"/>
              </a:rPr>
              <a:t>المشكلات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وبناء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قوية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كما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رفع </a:t>
            </a:r>
            <a:r>
              <a:rPr lang="en-GB" sz="2800" dirty="0" err="1">
                <a:latin typeface="Sakkal Majalla" panose="02000000000000000000" pitchFamily="2" charset="-78"/>
                <a:cs typeface="Sakkal Majalla" panose="02000000000000000000" pitchFamily="2" charset="-78"/>
              </a:rPr>
              <a:t>الروح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المعنوية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وتحقيق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أكثر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تعاونًا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وفاعلية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725DA34B-7FEA-5563-18DE-4344F8AD3E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347" y="2013382"/>
            <a:ext cx="3911222" cy="3911222"/>
          </a:xfrm>
          <a:prstGeom prst="rect">
            <a:avLst/>
          </a:prstGeom>
        </p:spPr>
      </p:pic>
    </p:spTree>
    <p:extLst>
      <p:ext uri="{BB962C8B-B14F-4D97-AF65-F5344CB8AC3E}">
        <p14:creationId xmlns:p14="http://schemas.microsoft.com/office/powerpoint/2010/main" val="457028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C7DC8A5E-2883-4B3B-9A83-D3F4864885D3}"/>
              </a:ext>
            </a:extLst>
          </p:cNvPr>
          <p:cNvSpPr txBox="1"/>
          <p:nvPr/>
        </p:nvSpPr>
        <p:spPr>
          <a:xfrm>
            <a:off x="350255" y="2820617"/>
            <a:ext cx="7772400" cy="1578894"/>
          </a:xfrm>
          <a:prstGeom prst="rect">
            <a:avLst/>
          </a:prstGeom>
          <a:noFill/>
        </p:spPr>
        <p:txBody>
          <a:bodyPr wrap="square">
            <a:spAutoFit/>
          </a:bodyPr>
          <a:lstStyle>
            <a:defPPr>
              <a:defRPr lang="en-US"/>
            </a:defPPr>
            <a:lvl1pPr algn="just" rtl="1">
              <a:lnSpc>
                <a:spcPct val="200000"/>
              </a:lnSpc>
              <a:defRPr sz="2800">
                <a:solidFill>
                  <a:srgbClr val="000000"/>
                </a:solidFill>
                <a:effectLst/>
                <a:latin typeface="Adobe Arabic" panose="02040503050201020203" pitchFamily="18" charset="-78"/>
                <a:ea typeface="GE Dinar Two Medium" panose="020A0503020102020204" pitchFamily="18" charset="-78"/>
                <a:cs typeface="Adobe Arabic" panose="02040503050201020203" pitchFamily="18" charset="-78"/>
              </a:defRPr>
            </a:lvl1pPr>
          </a:lstStyle>
          <a:p>
            <a:pPr algn="r">
              <a:lnSpc>
                <a:spcPct val="115000"/>
              </a:lnSpc>
            </a:pPr>
            <a:r>
              <a:rPr lang="ar-SA" dirty="0">
                <a:latin typeface="Times New Roman" panose="02020603050405020304" pitchFamily="18" charset="0"/>
                <a:ea typeface="Times New Roman" panose="02020603050405020304" pitchFamily="18" charset="0"/>
                <a:cs typeface="Sakkal Majalla" panose="02000000000000000000" pitchFamily="2" charset="-78"/>
              </a:rPr>
              <a:t>تنمية مهارات التواصل الفعال في بيئة العمل بما يسهم في تعزيز العلاقات المهنية، وتحسين جودة الاتصال المؤسسي، ورفع كفاءة العمل الجماعي، والقدرة على التعامل مع مختلف المواقف المهنية باحترافية..</a:t>
            </a:r>
            <a:endParaRPr lang="en-GB" sz="2000" dirty="0">
              <a:latin typeface="Times New Roman" panose="02020603050405020304" pitchFamily="18" charset="0"/>
              <a:ea typeface="Calibri" panose="020F0502020204030204" pitchFamily="34" charset="0"/>
              <a:cs typeface="Sakkal Majalla" panose="02000000000000000000" pitchFamily="2" charset="-78"/>
            </a:endParaRPr>
          </a:p>
        </p:txBody>
      </p:sp>
      <p:pic>
        <p:nvPicPr>
          <p:cNvPr id="2050" name="Picture 2" descr="eps10 vector green Target or goal icon isolated on white background  29799472 Vector Art at Vecteezy">
            <a:extLst>
              <a:ext uri="{FF2B5EF4-FFF2-40B4-BE49-F238E27FC236}">
                <a16:creationId xmlns:a16="http://schemas.microsoft.com/office/drawing/2014/main" id="{A404301D-7725-C318-B53C-C62494DE537A}"/>
              </a:ext>
            </a:extLst>
          </p:cNvPr>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backgroundRemoval t="10000" b="90000" l="10000" r="90000">
                        <a14:foregroundMark x1="68333" y1="33698" x2="51094" y2="45729"/>
                        <a14:foregroundMark x1="58333" y1="50000" x2="55833" y2="56927"/>
                        <a14:foregroundMark x1="55833" y1="56927" x2="44323" y2="61198"/>
                        <a14:foregroundMark x1="44323" y1="61198" x2="36198" y2="58542"/>
                        <a14:foregroundMark x1="36198" y1="58542" x2="35052" y2="48281"/>
                        <a14:foregroundMark x1="35052" y1="48281" x2="43698" y2="40677"/>
                        <a14:foregroundMark x1="43698" y1="40677" x2="47396" y2="39063"/>
                      </a14:backgroundRemoval>
                    </a14:imgEffect>
                  </a14:imgLayer>
                </a14:imgProps>
              </a:ext>
              <a:ext uri="{28A0092B-C50C-407E-A947-70E740481C1C}">
                <a14:useLocalDpi xmlns:a14="http://schemas.microsoft.com/office/drawing/2010/main" val="0"/>
              </a:ext>
            </a:extLst>
          </a:blip>
          <a:srcRect/>
          <a:stretch>
            <a:fillRect/>
          </a:stretch>
        </p:blipFill>
        <p:spPr bwMode="auto">
          <a:xfrm>
            <a:off x="7068258" y="1054080"/>
            <a:ext cx="5958214" cy="5958214"/>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a:extLst>
              <a:ext uri="{FF2B5EF4-FFF2-40B4-BE49-F238E27FC236}">
                <a16:creationId xmlns:a16="http://schemas.microsoft.com/office/drawing/2014/main" id="{FECAE8EC-DE2D-BE98-D4D7-3A85AFA19C12}"/>
              </a:ext>
            </a:extLst>
          </p:cNvPr>
          <p:cNvGrpSpPr/>
          <p:nvPr/>
        </p:nvGrpSpPr>
        <p:grpSpPr>
          <a:xfrm>
            <a:off x="2764397" y="822170"/>
            <a:ext cx="6957150" cy="968852"/>
            <a:chOff x="2698136" y="519096"/>
            <a:chExt cx="6957150" cy="968852"/>
          </a:xfrm>
        </p:grpSpPr>
        <p:grpSp>
          <p:nvGrpSpPr>
            <p:cNvPr id="20" name="Group 19">
              <a:extLst>
                <a:ext uri="{FF2B5EF4-FFF2-40B4-BE49-F238E27FC236}">
                  <a16:creationId xmlns:a16="http://schemas.microsoft.com/office/drawing/2014/main" id="{D2313C93-D76B-2F09-21C6-31D6903FD21E}"/>
                </a:ext>
              </a:extLst>
            </p:cNvPr>
            <p:cNvGrpSpPr/>
            <p:nvPr/>
          </p:nvGrpSpPr>
          <p:grpSpPr>
            <a:xfrm>
              <a:off x="2698136" y="1333654"/>
              <a:ext cx="6957150" cy="154294"/>
              <a:chOff x="2941058" y="1479627"/>
              <a:chExt cx="6957150" cy="154294"/>
            </a:xfrm>
          </p:grpSpPr>
          <p:sp>
            <p:nvSpPr>
              <p:cNvPr id="22" name="Oval 21">
                <a:extLst>
                  <a:ext uri="{FF2B5EF4-FFF2-40B4-BE49-F238E27FC236}">
                    <a16:creationId xmlns:a16="http://schemas.microsoft.com/office/drawing/2014/main" id="{6F21C819-A681-FC4B-507A-08EA40F8EFC0}"/>
                  </a:ext>
                </a:extLst>
              </p:cNvPr>
              <p:cNvSpPr/>
              <p:nvPr/>
            </p:nvSpPr>
            <p:spPr>
              <a:xfrm>
                <a:off x="3750175" y="1479628"/>
                <a:ext cx="5338916" cy="1542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23" name="Group 22">
                <a:extLst>
                  <a:ext uri="{FF2B5EF4-FFF2-40B4-BE49-F238E27FC236}">
                    <a16:creationId xmlns:a16="http://schemas.microsoft.com/office/drawing/2014/main" id="{CE7C0C6E-6AA0-DC01-5116-4A955342D59F}"/>
                  </a:ext>
                </a:extLst>
              </p:cNvPr>
              <p:cNvGrpSpPr/>
              <p:nvPr/>
            </p:nvGrpSpPr>
            <p:grpSpPr>
              <a:xfrm>
                <a:off x="9256541" y="1479627"/>
                <a:ext cx="641667" cy="154294"/>
                <a:chOff x="9256541" y="1479627"/>
                <a:chExt cx="641667" cy="154294"/>
              </a:xfrm>
              <a:solidFill>
                <a:srgbClr val="627383"/>
              </a:solidFill>
            </p:grpSpPr>
            <p:sp>
              <p:nvSpPr>
                <p:cNvPr id="28" name="Arrow: Striped Right 27">
                  <a:extLst>
                    <a:ext uri="{FF2B5EF4-FFF2-40B4-BE49-F238E27FC236}">
                      <a16:creationId xmlns:a16="http://schemas.microsoft.com/office/drawing/2014/main" id="{FA21BAF6-72EA-1CD0-649D-16217E195C4B}"/>
                    </a:ext>
                  </a:extLst>
                </p:cNvPr>
                <p:cNvSpPr/>
                <p:nvPr/>
              </p:nvSpPr>
              <p:spPr>
                <a:xfrm>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9" name="Arrow: Striped Right 28">
                  <a:extLst>
                    <a:ext uri="{FF2B5EF4-FFF2-40B4-BE49-F238E27FC236}">
                      <a16:creationId xmlns:a16="http://schemas.microsoft.com/office/drawing/2014/main" id="{3E54BCAC-CD67-B07F-F1A1-372CE367AF51}"/>
                    </a:ext>
                  </a:extLst>
                </p:cNvPr>
                <p:cNvSpPr/>
                <p:nvPr/>
              </p:nvSpPr>
              <p:spPr>
                <a:xfrm>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30" name="Arrow: Striped Right 29">
                  <a:extLst>
                    <a:ext uri="{FF2B5EF4-FFF2-40B4-BE49-F238E27FC236}">
                      <a16:creationId xmlns:a16="http://schemas.microsoft.com/office/drawing/2014/main" id="{A68A89C8-4DD7-88A9-5012-AD85780AAE3D}"/>
                    </a:ext>
                  </a:extLst>
                </p:cNvPr>
                <p:cNvSpPr/>
                <p:nvPr/>
              </p:nvSpPr>
              <p:spPr>
                <a:xfrm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nvGrpSpPr>
              <p:cNvPr id="24" name="Group 23">
                <a:extLst>
                  <a:ext uri="{FF2B5EF4-FFF2-40B4-BE49-F238E27FC236}">
                    <a16:creationId xmlns:a16="http://schemas.microsoft.com/office/drawing/2014/main" id="{3449E9F8-F4D3-1743-5F47-BBAB8D37E983}"/>
                  </a:ext>
                </a:extLst>
              </p:cNvPr>
              <p:cNvGrpSpPr/>
              <p:nvPr/>
            </p:nvGrpSpPr>
            <p:grpSpPr>
              <a:xfrm>
                <a:off x="2941058" y="1479627"/>
                <a:ext cx="641667" cy="154294"/>
                <a:chOff x="9256541" y="1479627"/>
                <a:chExt cx="641667" cy="154294"/>
              </a:xfrm>
              <a:solidFill>
                <a:srgbClr val="627383"/>
              </a:solidFill>
            </p:grpSpPr>
            <p:sp>
              <p:nvSpPr>
                <p:cNvPr id="25" name="Arrow: Striped Right 24">
                  <a:extLst>
                    <a:ext uri="{FF2B5EF4-FFF2-40B4-BE49-F238E27FC236}">
                      <a16:creationId xmlns:a16="http://schemas.microsoft.com/office/drawing/2014/main" id="{CD08FF48-B593-1B96-2325-75C8DBAFCF6E}"/>
                    </a:ext>
                  </a:extLst>
                </p:cNvPr>
                <p:cNvSpPr/>
                <p:nvPr/>
              </p:nvSpPr>
              <p:spPr>
                <a:xfrm flipH="1">
                  <a:off x="9256541" y="1479628"/>
                  <a:ext cx="154291" cy="154291"/>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6" name="Arrow: Striped Right 25">
                  <a:extLst>
                    <a:ext uri="{FF2B5EF4-FFF2-40B4-BE49-F238E27FC236}">
                      <a16:creationId xmlns:a16="http://schemas.microsoft.com/office/drawing/2014/main" id="{AE262255-8990-26B4-F65A-1CCE0E2F7E95}"/>
                    </a:ext>
                  </a:extLst>
                </p:cNvPr>
                <p:cNvSpPr/>
                <p:nvPr/>
              </p:nvSpPr>
              <p:spPr>
                <a:xfrm flipH="1">
                  <a:off x="9501136" y="1479628"/>
                  <a:ext cx="154292" cy="154292"/>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27" name="Arrow: Striped Right 26">
                  <a:extLst>
                    <a:ext uri="{FF2B5EF4-FFF2-40B4-BE49-F238E27FC236}">
                      <a16:creationId xmlns:a16="http://schemas.microsoft.com/office/drawing/2014/main" id="{359F48CD-0341-A2EC-6B3E-D6F2D73371EB}"/>
                    </a:ext>
                  </a:extLst>
                </p:cNvPr>
                <p:cNvSpPr/>
                <p:nvPr/>
              </p:nvSpPr>
              <p:spPr>
                <a:xfrm flipH="1" flipV="1">
                  <a:off x="9743914" y="1479627"/>
                  <a:ext cx="154294" cy="154294"/>
                </a:xfrm>
                <a:prstGeom prst="strip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p:txBody>
            </p:sp>
          </p:grpSp>
        </p:grpSp>
        <p:sp>
          <p:nvSpPr>
            <p:cNvPr id="21" name="TextBox 20">
              <a:extLst>
                <a:ext uri="{FF2B5EF4-FFF2-40B4-BE49-F238E27FC236}">
                  <a16:creationId xmlns:a16="http://schemas.microsoft.com/office/drawing/2014/main" id="{66B9903E-AD09-397F-C614-DC4BA36B9CD1}"/>
                </a:ext>
              </a:extLst>
            </p:cNvPr>
            <p:cNvSpPr txBox="1"/>
            <p:nvPr/>
          </p:nvSpPr>
          <p:spPr>
            <a:xfrm>
              <a:off x="2779494" y="519096"/>
              <a:ext cx="6633012" cy="800219"/>
            </a:xfrm>
            <a:prstGeom prst="rect">
              <a:avLst/>
            </a:prstGeom>
            <a:noFill/>
          </p:spPr>
          <p:txBody>
            <a:bodyPr wrap="square">
              <a:spAutoFit/>
            </a:bodyPr>
            <a:lstStyle/>
            <a:p>
              <a:pPr marL="0" marR="0" algn="ctr" rtl="1">
                <a:lnSpc>
                  <a:spcPct val="115000"/>
                </a:lnSpc>
                <a:spcBef>
                  <a:spcPts val="0"/>
                </a:spcBef>
                <a:spcAft>
                  <a:spcPts val="0"/>
                </a:spcAft>
              </a:pPr>
              <a:r>
                <a:rPr lang="ar-SA" sz="4000" b="1"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rPr>
                <a:t>الهدف العام</a:t>
              </a:r>
              <a:endParaRPr lang="en-US" sz="4400" dirty="0">
                <a:solidFill>
                  <a:srgbClr val="168489"/>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spTree>
    <p:extLst>
      <p:ext uri="{BB962C8B-B14F-4D97-AF65-F5344CB8AC3E}">
        <p14:creationId xmlns:p14="http://schemas.microsoft.com/office/powerpoint/2010/main" val="228244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80">
                                          <p:stCondLst>
                                            <p:cond delay="0"/>
                                          </p:stCondLst>
                                        </p:cTn>
                                        <p:tgtEl>
                                          <p:spTgt spid="19"/>
                                        </p:tgtEl>
                                      </p:cBhvr>
                                    </p:animEffect>
                                    <p:anim calcmode="lin" valueType="num">
                                      <p:cBhvr>
                                        <p:cTn id="1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9" dur="26">
                                          <p:stCondLst>
                                            <p:cond delay="650"/>
                                          </p:stCondLst>
                                        </p:cTn>
                                        <p:tgtEl>
                                          <p:spTgt spid="19"/>
                                        </p:tgtEl>
                                      </p:cBhvr>
                                      <p:to x="100000" y="60000"/>
                                    </p:animScale>
                                    <p:animScale>
                                      <p:cBhvr>
                                        <p:cTn id="20" dur="166" decel="50000">
                                          <p:stCondLst>
                                            <p:cond delay="676"/>
                                          </p:stCondLst>
                                        </p:cTn>
                                        <p:tgtEl>
                                          <p:spTgt spid="19"/>
                                        </p:tgtEl>
                                      </p:cBhvr>
                                      <p:to x="100000" y="100000"/>
                                    </p:animScale>
                                    <p:animScale>
                                      <p:cBhvr>
                                        <p:cTn id="21" dur="26">
                                          <p:stCondLst>
                                            <p:cond delay="1312"/>
                                          </p:stCondLst>
                                        </p:cTn>
                                        <p:tgtEl>
                                          <p:spTgt spid="19"/>
                                        </p:tgtEl>
                                      </p:cBhvr>
                                      <p:to x="100000" y="80000"/>
                                    </p:animScale>
                                    <p:animScale>
                                      <p:cBhvr>
                                        <p:cTn id="22" dur="166" decel="50000">
                                          <p:stCondLst>
                                            <p:cond delay="1338"/>
                                          </p:stCondLst>
                                        </p:cTn>
                                        <p:tgtEl>
                                          <p:spTgt spid="19"/>
                                        </p:tgtEl>
                                      </p:cBhvr>
                                      <p:to x="100000" y="100000"/>
                                    </p:animScale>
                                    <p:animScale>
                                      <p:cBhvr>
                                        <p:cTn id="23" dur="26">
                                          <p:stCondLst>
                                            <p:cond delay="1642"/>
                                          </p:stCondLst>
                                        </p:cTn>
                                        <p:tgtEl>
                                          <p:spTgt spid="19"/>
                                        </p:tgtEl>
                                      </p:cBhvr>
                                      <p:to x="100000" y="90000"/>
                                    </p:animScale>
                                    <p:animScale>
                                      <p:cBhvr>
                                        <p:cTn id="24" dur="166" decel="50000">
                                          <p:stCondLst>
                                            <p:cond delay="1668"/>
                                          </p:stCondLst>
                                        </p:cTn>
                                        <p:tgtEl>
                                          <p:spTgt spid="19"/>
                                        </p:tgtEl>
                                      </p:cBhvr>
                                      <p:to x="100000" y="100000"/>
                                    </p:animScale>
                                    <p:animScale>
                                      <p:cBhvr>
                                        <p:cTn id="25" dur="26">
                                          <p:stCondLst>
                                            <p:cond delay="1808"/>
                                          </p:stCondLst>
                                        </p:cTn>
                                        <p:tgtEl>
                                          <p:spTgt spid="19"/>
                                        </p:tgtEl>
                                      </p:cBhvr>
                                      <p:to x="100000" y="95000"/>
                                    </p:animScale>
                                    <p:animScale>
                                      <p:cBhvr>
                                        <p:cTn id="26" dur="166" decel="50000">
                                          <p:stCondLst>
                                            <p:cond delay="1834"/>
                                          </p:stCondLst>
                                        </p:cTn>
                                        <p:tgtEl>
                                          <p:spTgt spid="19"/>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Effect transition="in" filter="wipe(down)">
                                      <p:cBhvr>
                                        <p:cTn id="31" dur="580">
                                          <p:stCondLst>
                                            <p:cond delay="0"/>
                                          </p:stCondLst>
                                        </p:cTn>
                                        <p:tgtEl>
                                          <p:spTgt spid="15">
                                            <p:txEl>
                                              <p:pRg st="0" end="0"/>
                                            </p:txEl>
                                          </p:spTgt>
                                        </p:tgtEl>
                                      </p:cBhvr>
                                    </p:animEffect>
                                    <p:anim calcmode="lin" valueType="num">
                                      <p:cBhvr>
                                        <p:cTn id="32" dur="1822" tmFilter="0,0; 0.14,0.36; 0.43,0.73; 0.71,0.91; 1.0,1.0">
                                          <p:stCondLst>
                                            <p:cond delay="0"/>
                                          </p:stCondLst>
                                        </p:cTn>
                                        <p:tgtEl>
                                          <p:spTgt spid="15">
                                            <p:txEl>
                                              <p:pRg st="0" end="0"/>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5">
                                            <p:txEl>
                                              <p:pRg st="0" end="0"/>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5">
                                            <p:txEl>
                                              <p:pRg st="0" end="0"/>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5">
                                            <p:txEl>
                                              <p:pRg st="0" end="0"/>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5">
                                            <p:txEl>
                                              <p:pRg st="0" end="0"/>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15">
                                            <p:txEl>
                                              <p:pRg st="0" end="0"/>
                                            </p:txEl>
                                          </p:spTgt>
                                        </p:tgtEl>
                                      </p:cBhvr>
                                      <p:to x="100000" y="60000"/>
                                    </p:animScale>
                                    <p:animScale>
                                      <p:cBhvr>
                                        <p:cTn id="38" dur="166" decel="50000">
                                          <p:stCondLst>
                                            <p:cond delay="676"/>
                                          </p:stCondLst>
                                        </p:cTn>
                                        <p:tgtEl>
                                          <p:spTgt spid="15">
                                            <p:txEl>
                                              <p:pRg st="0" end="0"/>
                                            </p:txEl>
                                          </p:spTgt>
                                        </p:tgtEl>
                                      </p:cBhvr>
                                      <p:to x="100000" y="100000"/>
                                    </p:animScale>
                                    <p:animScale>
                                      <p:cBhvr>
                                        <p:cTn id="39" dur="26">
                                          <p:stCondLst>
                                            <p:cond delay="1312"/>
                                          </p:stCondLst>
                                        </p:cTn>
                                        <p:tgtEl>
                                          <p:spTgt spid="15">
                                            <p:txEl>
                                              <p:pRg st="0" end="0"/>
                                            </p:txEl>
                                          </p:spTgt>
                                        </p:tgtEl>
                                      </p:cBhvr>
                                      <p:to x="100000" y="80000"/>
                                    </p:animScale>
                                    <p:animScale>
                                      <p:cBhvr>
                                        <p:cTn id="40" dur="166" decel="50000">
                                          <p:stCondLst>
                                            <p:cond delay="1338"/>
                                          </p:stCondLst>
                                        </p:cTn>
                                        <p:tgtEl>
                                          <p:spTgt spid="15">
                                            <p:txEl>
                                              <p:pRg st="0" end="0"/>
                                            </p:txEl>
                                          </p:spTgt>
                                        </p:tgtEl>
                                      </p:cBhvr>
                                      <p:to x="100000" y="100000"/>
                                    </p:animScale>
                                    <p:animScale>
                                      <p:cBhvr>
                                        <p:cTn id="41" dur="26">
                                          <p:stCondLst>
                                            <p:cond delay="1642"/>
                                          </p:stCondLst>
                                        </p:cTn>
                                        <p:tgtEl>
                                          <p:spTgt spid="15">
                                            <p:txEl>
                                              <p:pRg st="0" end="0"/>
                                            </p:txEl>
                                          </p:spTgt>
                                        </p:tgtEl>
                                      </p:cBhvr>
                                      <p:to x="100000" y="90000"/>
                                    </p:animScale>
                                    <p:animScale>
                                      <p:cBhvr>
                                        <p:cTn id="42" dur="166" decel="50000">
                                          <p:stCondLst>
                                            <p:cond delay="1668"/>
                                          </p:stCondLst>
                                        </p:cTn>
                                        <p:tgtEl>
                                          <p:spTgt spid="15">
                                            <p:txEl>
                                              <p:pRg st="0" end="0"/>
                                            </p:txEl>
                                          </p:spTgt>
                                        </p:tgtEl>
                                      </p:cBhvr>
                                      <p:to x="100000" y="100000"/>
                                    </p:animScale>
                                    <p:animScale>
                                      <p:cBhvr>
                                        <p:cTn id="43" dur="26">
                                          <p:stCondLst>
                                            <p:cond delay="1808"/>
                                          </p:stCondLst>
                                        </p:cTn>
                                        <p:tgtEl>
                                          <p:spTgt spid="15">
                                            <p:txEl>
                                              <p:pRg st="0" end="0"/>
                                            </p:txEl>
                                          </p:spTgt>
                                        </p:tgtEl>
                                      </p:cBhvr>
                                      <p:to x="100000" y="95000"/>
                                    </p:animScale>
                                    <p:animScale>
                                      <p:cBhvr>
                                        <p:cTn id="44" dur="166" decel="50000">
                                          <p:stCondLst>
                                            <p:cond delay="1834"/>
                                          </p:stCondLst>
                                        </p:cTn>
                                        <p:tgtEl>
                                          <p:spTgt spid="15">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B70CD7C-AD4C-4E1E-E31E-90211594972E}"/>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8D26F418-84E2-7396-23E2-CAABEF56D167}"/>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1C1E84AC-7C8D-4450-6F17-7FF534321111}"/>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152056D9-09D4-BC43-050F-71D628B8FEA4}"/>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C766374D-888C-E6DA-8F33-4D555D69C56C}"/>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A45906F0-D5F4-C9D8-D024-64BD8F7CAB06}"/>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noProof="0"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ثانية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653C73C0-2A48-5A10-E3E9-E0B5EACC5AA6}"/>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إدارة الخلافات وسوء الفهم</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02EB27D2-D39C-D027-E585-97DCF9064046}"/>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3681696B-8B32-0D77-3C2C-286FB4817CF6}"/>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92C9268E-844C-6D9B-0F0D-C8C76B065A28}"/>
              </a:ext>
            </a:extLst>
          </p:cNvPr>
          <p:cNvGrpSpPr/>
          <p:nvPr/>
        </p:nvGrpSpPr>
        <p:grpSpPr>
          <a:xfrm>
            <a:off x="2291172" y="3257551"/>
            <a:ext cx="9009262" cy="2763699"/>
            <a:chOff x="2291172" y="3429000"/>
            <a:chExt cx="9009262" cy="2763699"/>
          </a:xfrm>
        </p:grpSpPr>
        <p:grpSp>
          <p:nvGrpSpPr>
            <p:cNvPr id="4" name="Group 3">
              <a:extLst>
                <a:ext uri="{FF2B5EF4-FFF2-40B4-BE49-F238E27FC236}">
                  <a16:creationId xmlns:a16="http://schemas.microsoft.com/office/drawing/2014/main" id="{0FC87847-36FF-92FB-0D6A-900C67BED92A}"/>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06E9DC66-2981-629B-131D-0AD863EAFBF4}"/>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1C7513E-C348-4DB8-C2BC-FE5354BDE237}"/>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A79DE5E7-9E11-9773-7CB8-DD8EC40C5032}"/>
                </a:ext>
              </a:extLst>
            </p:cNvPr>
            <p:cNvSpPr txBox="1"/>
            <p:nvPr/>
          </p:nvSpPr>
          <p:spPr>
            <a:xfrm>
              <a:off x="2291172" y="3515043"/>
              <a:ext cx="8704462" cy="2677656"/>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أسباب الخلافات في بيئة العمل.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مؤشرات ضعف التواصل.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أساليب حل النزاعات.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المواقف الصعبة.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تحويل الخلاف إلى فرص تطوير.</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177306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42DC0-AF11-F2B7-768D-11DB925C1E5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C2522FB7-8D85-58F8-F7F5-71071DC55E02}"/>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78298F1-9409-9382-CDDB-929A713E403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2CDBC55-2274-508A-0F07-50BC7C57C88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7B0E93D8-ED16-1CB9-E299-C3CA75AA81CA}"/>
              </a:ext>
            </a:extLst>
          </p:cNvPr>
          <p:cNvSpPr txBox="1"/>
          <p:nvPr/>
        </p:nvSpPr>
        <p:spPr>
          <a:xfrm>
            <a:off x="4540914" y="877133"/>
            <a:ext cx="7002865" cy="4401205"/>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أسباب</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الخلافات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في</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بيئة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العمل</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ومؤشرات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ضعف</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التواصل</a:t>
            </a:r>
            <a:endParaRPr lang="ar-EG" sz="2800" b="1" dirty="0">
              <a:solidFill>
                <a:srgbClr val="168489"/>
              </a:solidFill>
              <a:latin typeface="Sakkal Majalla" panose="02000000000000000000" pitchFamily="2" charset="-78"/>
              <a:cs typeface="Sakkal Majalla" panose="02000000000000000000" pitchFamily="2" charset="-78"/>
            </a:endParaRPr>
          </a:p>
          <a:p>
            <a:pPr algn="r" rtl="1">
              <a:buNone/>
            </a:pPr>
            <a:endParaRPr lang="en-GB" sz="2800" b="1"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تُعد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جزءًا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طبيعيًا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وتنشأ</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بسبب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الشخصيات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تضارب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المصالح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غموض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الأدوار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ضغوط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الأهداف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المعاملة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كما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تختلف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أنواعها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شخصية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ومهنية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وتنظيمية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واستراتيجية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وتظهر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مؤشرات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انخفاض</a:t>
            </a:r>
            <a:r>
              <a:rPr lang="en-GB" sz="2800" dirty="0">
                <a:latin typeface="Sakkal Majalla" panose="02000000000000000000" pitchFamily="2" charset="-78"/>
                <a:cs typeface="Sakkal Majalla" panose="02000000000000000000" pitchFamily="2" charset="-78"/>
              </a:rPr>
              <a:t> التعاون، </a:t>
            </a:r>
            <a:r>
              <a:rPr lang="en-GB" sz="2800" dirty="0" err="1">
                <a:latin typeface="Sakkal Majalla" panose="02000000000000000000" pitchFamily="2" charset="-78"/>
                <a:cs typeface="Sakkal Majalla" panose="02000000000000000000" pitchFamily="2" charset="-78"/>
              </a:rPr>
              <a:t>كثرة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الشكاوى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انتشار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الشائعات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كثرة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انخفاض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المشاركة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تدني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المعنوية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وتأخر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الإنجاز</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95892E83-BA3B-FC99-D25A-E83CE062B3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221" y="2384174"/>
            <a:ext cx="3592659" cy="3592659"/>
          </a:xfrm>
          <a:prstGeom prst="rect">
            <a:avLst/>
          </a:prstGeom>
        </p:spPr>
      </p:pic>
    </p:spTree>
    <p:extLst>
      <p:ext uri="{BB962C8B-B14F-4D97-AF65-F5344CB8AC3E}">
        <p14:creationId xmlns:p14="http://schemas.microsoft.com/office/powerpoint/2010/main" val="24228874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C0E75-3DC6-E0ED-B7CD-D3D6B6C996B2}"/>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E5405CE4-A2A8-DD6A-C0EE-E544945745F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E8D4FBA-89F7-7BE9-9989-F1854BD290E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EE8FB5C-FAF7-4CAF-4D0A-4E3A2489066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319DAFE4-2490-4EC7-A42C-7CDBA9E5DE3A}"/>
              </a:ext>
            </a:extLst>
          </p:cNvPr>
          <p:cNvSpPr txBox="1"/>
          <p:nvPr/>
        </p:nvSpPr>
        <p:spPr>
          <a:xfrm>
            <a:off x="4180148" y="1236063"/>
            <a:ext cx="7608627" cy="3539430"/>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أساليب</a:t>
            </a:r>
            <a:r>
              <a:rPr lang="en-GB" sz="2800" b="1" dirty="0">
                <a:solidFill>
                  <a:srgbClr val="168489"/>
                </a:solidFill>
                <a:latin typeface="Sakkal Majalla" panose="02000000000000000000" pitchFamily="2" charset="-78"/>
                <a:cs typeface="Sakkal Majalla" panose="02000000000000000000" pitchFamily="2" charset="-78"/>
              </a:rPr>
              <a:t> حل </a:t>
            </a:r>
            <a:r>
              <a:rPr lang="en-GB" sz="2800" b="1" dirty="0" err="1">
                <a:solidFill>
                  <a:srgbClr val="168489"/>
                </a:solidFill>
                <a:latin typeface="Sakkal Majalla" panose="02000000000000000000" pitchFamily="2" charset="-78"/>
                <a:cs typeface="Sakkal Majalla" panose="02000000000000000000" pitchFamily="2" charset="-78"/>
              </a:rPr>
              <a:t>النزاعات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وإدارة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المواقف</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الصعبة</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a:latin typeface="Sakkal Majalla" panose="02000000000000000000" pitchFamily="2" charset="-78"/>
                <a:cs typeface="Sakkal Majalla" panose="02000000000000000000" pitchFamily="2" charset="-78"/>
              </a:rPr>
              <a:t>حل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معالجة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أسباب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والوصول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لحلول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مقبولة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الأساليب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الحوار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المباشر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التفاوض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الوساطة</a:t>
            </a:r>
            <a:r>
              <a:rPr lang="en-GB" sz="2800" dirty="0">
                <a:latin typeface="Sakkal Majalla" panose="02000000000000000000" pitchFamily="2" charset="-78"/>
                <a:cs typeface="Sakkal Majalla" panose="02000000000000000000" pitchFamily="2" charset="-78"/>
              </a:rPr>
              <a:t>، التعاون، </a:t>
            </a:r>
            <a:r>
              <a:rPr lang="en-GB" sz="2800" dirty="0" err="1">
                <a:latin typeface="Sakkal Majalla" panose="02000000000000000000" pitchFamily="2" charset="-78"/>
                <a:cs typeface="Sakkal Majalla" panose="02000000000000000000" pitchFamily="2" charset="-78"/>
              </a:rPr>
              <a:t>والتسوية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خطوات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تحديد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المشكلة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الأسباب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طرح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اختيار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التنفيذ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والمتابعة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أما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المواقف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الصعبة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فتتطلب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التحكم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الانفعالات</a:t>
            </a:r>
            <a:r>
              <a:rPr lang="en-GB" sz="2800" dirty="0">
                <a:latin typeface="Sakkal Majalla" panose="02000000000000000000" pitchFamily="2" charset="-78"/>
                <a:cs typeface="Sakkal Majalla" panose="02000000000000000000" pitchFamily="2" charset="-78"/>
              </a:rPr>
              <a:t>، الاستماع </a:t>
            </a:r>
            <a:r>
              <a:rPr lang="en-GB" sz="2800" dirty="0" err="1">
                <a:latin typeface="Sakkal Majalla" panose="02000000000000000000" pitchFamily="2" charset="-78"/>
                <a:cs typeface="Sakkal Majalla" panose="02000000000000000000" pitchFamily="2" charset="-78"/>
              </a:rPr>
              <a:t>الفعّال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التعاطف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الحقائق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التفكير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الإيجابي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التهديد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المقاطعة</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293FFE8A-BBCC-0D5F-E0A4-4629C72111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926" y="2321303"/>
            <a:ext cx="3911222" cy="3911222"/>
          </a:xfrm>
          <a:prstGeom prst="rect">
            <a:avLst/>
          </a:prstGeom>
        </p:spPr>
      </p:pic>
    </p:spTree>
    <p:extLst>
      <p:ext uri="{BB962C8B-B14F-4D97-AF65-F5344CB8AC3E}">
        <p14:creationId xmlns:p14="http://schemas.microsoft.com/office/powerpoint/2010/main" val="39822197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327CD-8231-6877-A76A-5AFC13DEE3D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7240F36-EF67-7A7C-C338-E4A61184FEB4}"/>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3D6E3A48-21D3-696B-6415-D2A81768086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3EBCCCB5-DCE9-5DAA-AB92-1A9226EE60A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7A66C017-CD42-A56E-CFE7-732962064BBB}"/>
              </a:ext>
            </a:extLst>
          </p:cNvPr>
          <p:cNvSpPr txBox="1"/>
          <p:nvPr/>
        </p:nvSpPr>
        <p:spPr>
          <a:xfrm>
            <a:off x="5411385" y="1472392"/>
            <a:ext cx="6155140" cy="4031873"/>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تحويل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الخلاف</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إلى</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فرص</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تطوير</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يمكن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تحويل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فرصة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تغيير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النظرة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إليه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أسبابه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واستخراج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الدروس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المستفادة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الإجراءات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وتعزيز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الحوار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والاستثمار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التدريب</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يساهم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ذلك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تحسين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الإجراءات</a:t>
            </a: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الإبداع</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اتخاذ</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وتقوية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كما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تظهر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الفائدة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أمثلة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مثل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تطوير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أنظمة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توضيح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المسؤوليات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وتحسين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وخدمة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العملاء</a:t>
            </a:r>
            <a:r>
              <a:rPr lang="en-GB" sz="2800" dirty="0">
                <a:latin typeface="Sakkal Majalla" panose="02000000000000000000" pitchFamily="2" charset="-78"/>
                <a:cs typeface="Sakkal Majalla" panose="02000000000000000000" pitchFamily="2" charset="-78"/>
              </a:rPr>
              <a:t>.</a:t>
            </a:r>
          </a:p>
        </p:txBody>
      </p:sp>
      <p:pic>
        <p:nvPicPr>
          <p:cNvPr id="7" name="Picture 6">
            <a:extLst>
              <a:ext uri="{FF2B5EF4-FFF2-40B4-BE49-F238E27FC236}">
                <a16:creationId xmlns:a16="http://schemas.microsoft.com/office/drawing/2014/main" id="{47876F82-35DB-40ED-506A-FC662D0BBC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270" y="2715816"/>
            <a:ext cx="4066783" cy="3009419"/>
          </a:xfrm>
          <a:prstGeom prst="rect">
            <a:avLst/>
          </a:prstGeom>
        </p:spPr>
      </p:pic>
    </p:spTree>
    <p:extLst>
      <p:ext uri="{BB962C8B-B14F-4D97-AF65-F5344CB8AC3E}">
        <p14:creationId xmlns:p14="http://schemas.microsoft.com/office/powerpoint/2010/main" val="56667963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8282F-0546-F67E-DDCF-D3739C0C61E3}"/>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66BFA39-452C-D729-FE18-7491DE36399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1BE199F-7DF3-B4E4-B67B-58FF0ADACAA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90DC027F-EED3-4A4B-AB0A-067DB0C4ACC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A489F958-6EAB-C351-62BE-CAF18CB76A12}"/>
              </a:ext>
            </a:extLst>
          </p:cNvPr>
          <p:cNvSpPr txBox="1"/>
          <p:nvPr/>
        </p:nvSpPr>
        <p:spPr>
          <a:xfrm>
            <a:off x="4322502" y="1492686"/>
            <a:ext cx="7021773" cy="3170099"/>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أهمية </a:t>
            </a:r>
            <a:r>
              <a:rPr lang="en-GB" sz="3200" b="1" dirty="0" err="1">
                <a:solidFill>
                  <a:srgbClr val="168489"/>
                </a:solidFill>
                <a:latin typeface="Sakkal Majalla" panose="02000000000000000000" pitchFamily="2" charset="-78"/>
                <a:cs typeface="Sakkal Majalla" panose="02000000000000000000" pitchFamily="2" charset="-78"/>
              </a:rPr>
              <a:t>الخلافات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في</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بيئة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العمل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وإدارتها</a:t>
            </a:r>
            <a:endParaRPr lang="en-GB" sz="32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ليست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سلبية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دائمًا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نتيجة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تنوع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صحي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الآراء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لكن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المشكلة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طريقة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إدارتها</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الإدارة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الجيدة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للنزاع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رفع </a:t>
            </a:r>
            <a:r>
              <a:rPr lang="en-GB" sz="2800" dirty="0" err="1">
                <a:latin typeface="Sakkal Majalla" panose="02000000000000000000" pitchFamily="2" charset="-78"/>
                <a:cs typeface="Sakkal Majalla" panose="02000000000000000000" pitchFamily="2" charset="-78"/>
              </a:rPr>
              <a:t>الإنتاجية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وتعزيز</a:t>
            </a:r>
            <a:r>
              <a:rPr lang="en-GB" sz="2800" dirty="0">
                <a:latin typeface="Sakkal Majalla" panose="02000000000000000000" pitchFamily="2" charset="-78"/>
                <a:cs typeface="Sakkal Majalla" panose="02000000000000000000" pitchFamily="2" charset="-78"/>
              </a:rPr>
              <a:t> التعاون، </a:t>
            </a:r>
            <a:r>
              <a:rPr lang="en-GB" sz="2800" dirty="0" err="1">
                <a:latin typeface="Sakkal Majalla" panose="02000000000000000000" pitchFamily="2" charset="-78"/>
                <a:cs typeface="Sakkal Majalla" panose="02000000000000000000" pitchFamily="2" charset="-78"/>
              </a:rPr>
              <a:t>بينما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الضعيفة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التوتر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وتراجع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الأداء</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لذلك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فإن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أسباب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وإدارتها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باحترافية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عنصرًا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p:txBody>
      </p:sp>
      <p:pic>
        <p:nvPicPr>
          <p:cNvPr id="7" name="Picture 6">
            <a:extLst>
              <a:ext uri="{FF2B5EF4-FFF2-40B4-BE49-F238E27FC236}">
                <a16:creationId xmlns:a16="http://schemas.microsoft.com/office/drawing/2014/main" id="{91F0EFB3-3272-5A8C-567D-D637F30D5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424" y="3077734"/>
            <a:ext cx="3377638" cy="2572437"/>
          </a:xfrm>
          <a:prstGeom prst="rect">
            <a:avLst/>
          </a:prstGeom>
        </p:spPr>
      </p:pic>
    </p:spTree>
    <p:extLst>
      <p:ext uri="{BB962C8B-B14F-4D97-AF65-F5344CB8AC3E}">
        <p14:creationId xmlns:p14="http://schemas.microsoft.com/office/powerpoint/2010/main" val="11201838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EA1B-347E-1CFA-0208-2874ADA2DDA1}"/>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8609CE8-D97E-18B2-EC53-8DBF88434DC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7DF2469-DD39-7CDE-4C6B-F79D9647FDEA}"/>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392B719-F3CD-6F71-8A03-AD6561C7F90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C835140-E41A-401A-7428-73C2E12A0DE1}"/>
              </a:ext>
            </a:extLst>
          </p:cNvPr>
          <p:cNvSpPr txBox="1"/>
          <p:nvPr/>
        </p:nvSpPr>
        <p:spPr>
          <a:xfrm>
            <a:off x="4749421" y="1620703"/>
            <a:ext cx="6594854" cy="3539430"/>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مفهوم</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الخلاف</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وأثر</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التواصل</a:t>
            </a:r>
            <a:endParaRPr lang="en-GB" sz="2800" b="1"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الخلاف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التباين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الآراء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المصالح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الأهداف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الأفراد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الإدارات</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السبب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لمعظم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ويؤدي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انخفاض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الأداء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لذلك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فإن</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المفتاح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للحد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الخلافات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وتعزيز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الاستقرار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84143C22-3C49-4746-B452-BAA0E0AB7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755" y="2503866"/>
            <a:ext cx="3911222" cy="3911222"/>
          </a:xfrm>
          <a:prstGeom prst="rect">
            <a:avLst/>
          </a:prstGeom>
        </p:spPr>
      </p:pic>
    </p:spTree>
    <p:extLst>
      <p:ext uri="{BB962C8B-B14F-4D97-AF65-F5344CB8AC3E}">
        <p14:creationId xmlns:p14="http://schemas.microsoft.com/office/powerpoint/2010/main" val="5354488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93EDD7D7-08F9-0452-017C-0BA8192C4D22}"/>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281321D7-0D19-3144-ADC0-F63FED734E70}"/>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7BED61DC-4744-48CB-450A-A6D13A69EBD2}"/>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B77F901A-E75B-BF38-BD56-58C2F3C51D43}"/>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056CE9F8-E5BE-E8A7-DD52-99E3EE8FBDD0}"/>
              </a:ext>
            </a:extLst>
          </p:cNvPr>
          <p:cNvSpPr txBox="1"/>
          <p:nvPr/>
        </p:nvSpPr>
        <p:spPr>
          <a:xfrm>
            <a:off x="104775" y="-90428"/>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الثالث</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1CE40CEB-1F7F-87D1-4F30-7AFFB7D98FF0}"/>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noProof="0"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ثالثة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6E0420EB-059A-C5F1-EE5A-3C6B8C8F29AE}"/>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الذكاء العاطفي في التواصل</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3D538E0A-385C-1F9D-F92C-CD5D86DA28AC}"/>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22EE906E-C87A-43DC-44FF-C1C2EA64AA68}"/>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A1A09F9A-BC47-DA7F-D1EB-3BDDFF385B74}"/>
              </a:ext>
            </a:extLst>
          </p:cNvPr>
          <p:cNvGrpSpPr/>
          <p:nvPr/>
        </p:nvGrpSpPr>
        <p:grpSpPr>
          <a:xfrm>
            <a:off x="1770103" y="3257551"/>
            <a:ext cx="9530331" cy="2332812"/>
            <a:chOff x="1770103" y="3429000"/>
            <a:chExt cx="9530331" cy="2332812"/>
          </a:xfrm>
        </p:grpSpPr>
        <p:grpSp>
          <p:nvGrpSpPr>
            <p:cNvPr id="4" name="Group 3">
              <a:extLst>
                <a:ext uri="{FF2B5EF4-FFF2-40B4-BE49-F238E27FC236}">
                  <a16:creationId xmlns:a16="http://schemas.microsoft.com/office/drawing/2014/main" id="{8A7F9FBE-FF66-D524-419F-E32A0AD7909C}"/>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D191EC6A-AC04-CB63-C47F-7833F4113F1C}"/>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C03764E-9439-04D7-DAD8-091A8922116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2FF3B6DB-F3EF-66F8-FE59-928C9E8F1288}"/>
                </a:ext>
              </a:extLst>
            </p:cNvPr>
            <p:cNvSpPr txBox="1"/>
            <p:nvPr/>
          </p:nvSpPr>
          <p:spPr>
            <a:xfrm>
              <a:off x="1770103" y="3515043"/>
              <a:ext cx="8704462" cy="2246769"/>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مفهوم الذكاء العاطفي.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المشاعر أثناء التواصل.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التعاطف المهني.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فهم مشاعر الآخرين.</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تعزيز العلاقات المهنية.</a:t>
              </a:r>
            </a:p>
          </p:txBody>
        </p:sp>
      </p:grpSp>
    </p:spTree>
    <p:extLst>
      <p:ext uri="{BB962C8B-B14F-4D97-AF65-F5344CB8AC3E}">
        <p14:creationId xmlns:p14="http://schemas.microsoft.com/office/powerpoint/2010/main" val="171442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39B3F0C-9914-C8F0-7565-49C8862D397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C9113B7-53BF-8F1B-83A5-F18FF3DB63D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5D41659-4599-E596-5128-4C240DEEFC1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8345D3E-5F5E-8754-9C34-3A989E9D6B2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8C612244-39B6-B283-BBFE-7326A13080A1}"/>
              </a:ext>
            </a:extLst>
          </p:cNvPr>
          <p:cNvSpPr txBox="1"/>
          <p:nvPr/>
        </p:nvSpPr>
        <p:spPr>
          <a:xfrm>
            <a:off x="5189135" y="1228397"/>
            <a:ext cx="6155140" cy="4401205"/>
          </a:xfrm>
          <a:prstGeom prst="rect">
            <a:avLst/>
          </a:prstGeom>
          <a:noFill/>
        </p:spPr>
        <p:txBody>
          <a:bodyPr wrap="square">
            <a:spAutoFit/>
          </a:bodyPr>
          <a:lstStyle/>
          <a:p>
            <a:pPr algn="r" rtl="1">
              <a:buNone/>
            </a:pPr>
            <a:r>
              <a:rPr lang="ar-EG" sz="2800" b="1" dirty="0">
                <a:latin typeface="Sakkal Majalla" panose="02000000000000000000" pitchFamily="2" charset="-78"/>
                <a:cs typeface="Sakkal Majalla" panose="02000000000000000000" pitchFamily="2" charset="-78"/>
              </a:rPr>
              <a:t>1.</a:t>
            </a:r>
            <a:r>
              <a:rPr lang="en-GB" sz="2800" b="1" dirty="0" err="1">
                <a:latin typeface="Sakkal Majalla" panose="02000000000000000000" pitchFamily="2" charset="-78"/>
                <a:cs typeface="Sakkal Majalla" panose="02000000000000000000" pitchFamily="2" charset="-78"/>
              </a:rPr>
              <a:t>مفهوم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الذكاء</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العاطفي</a:t>
            </a:r>
            <a:endParaRPr lang="en-GB" sz="2800" b="1" dirty="0">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الذكاء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العاطفي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الحديثة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يعتمد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المشاعر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وإدارتها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بوعي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واحترافية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تعريفه</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قدرة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الفرد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مشاعره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ومشاعر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وإدارتها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لتحقيق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إيجابي</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أبعاده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بالذات</a:t>
            </a:r>
            <a:r>
              <a:rPr lang="en-GB" sz="2800" dirty="0">
                <a:latin typeface="Sakkal Majalla" panose="02000000000000000000" pitchFamily="2" charset="-78"/>
                <a:cs typeface="Sakkal Majalla" panose="02000000000000000000" pitchFamily="2" charset="-78"/>
              </a:rPr>
              <a:t> – إدارة </a:t>
            </a:r>
            <a:r>
              <a:rPr lang="en-GB" sz="2800" dirty="0" err="1">
                <a:latin typeface="Sakkal Majalla" panose="02000000000000000000" pitchFamily="2" charset="-78"/>
                <a:cs typeface="Sakkal Majalla" panose="02000000000000000000" pitchFamily="2" charset="-78"/>
              </a:rPr>
              <a:t>الذات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الوعي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الاجتماعي</a:t>
            </a:r>
            <a:r>
              <a:rPr lang="en-GB" sz="2800" dirty="0">
                <a:latin typeface="Sakkal Majalla" panose="02000000000000000000" pitchFamily="2" charset="-78"/>
                <a:cs typeface="Sakkal Majalla" panose="02000000000000000000" pitchFamily="2" charset="-78"/>
              </a:rPr>
              <a:t> – إدارة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a:latin typeface="Sakkal Majalla" panose="02000000000000000000" pitchFamily="2" charset="-78"/>
                <a:cs typeface="Sakkal Majalla" panose="02000000000000000000" pitchFamily="2" charset="-78"/>
              </a:rPr>
              <a:t>أهميته: تحسين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القيادة، تقليل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رفع التعاون </a:t>
            </a:r>
            <a:r>
              <a:rPr lang="en-GB" sz="2800" dirty="0" err="1">
                <a:latin typeface="Sakkal Majalla" panose="02000000000000000000" pitchFamily="2" charset="-78"/>
                <a:cs typeface="Sakkal Majalla" panose="02000000000000000000" pitchFamily="2" charset="-78"/>
              </a:rPr>
              <a:t>والرضا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الوظيفي</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4941236B-12DF-E4BD-46AD-4C80CE0686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26042991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B73E10-6060-DCDB-CA33-4095A0A655E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F2158432-16E3-77FA-C644-63411ED4DD3A}"/>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DD02019-47D0-985F-8D9E-F2B5F067760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FC3158A-AB92-A910-0260-B4A27A827395}"/>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7A81C526-AB9C-A7B4-8680-E04E96E4905C}"/>
              </a:ext>
            </a:extLst>
          </p:cNvPr>
          <p:cNvSpPr txBox="1"/>
          <p:nvPr/>
        </p:nvSpPr>
        <p:spPr>
          <a:xfrm>
            <a:off x="4694829" y="1662079"/>
            <a:ext cx="6980829" cy="4093428"/>
          </a:xfrm>
          <a:prstGeom prst="rect">
            <a:avLst/>
          </a:prstGeom>
          <a:noFill/>
        </p:spPr>
        <p:txBody>
          <a:bodyPr wrap="square">
            <a:spAutoFit/>
          </a:bodyPr>
          <a:lstStyle/>
          <a:p>
            <a:pPr algn="r" rtl="1">
              <a:buNone/>
            </a:pPr>
            <a:r>
              <a:rPr lang="en-GB" sz="3600" b="1" dirty="0">
                <a:solidFill>
                  <a:srgbClr val="168489"/>
                </a:solidFill>
                <a:latin typeface="Sakkal Majalla" panose="02000000000000000000" pitchFamily="2" charset="-78"/>
                <a:cs typeface="Sakkal Majalla" panose="02000000000000000000" pitchFamily="2" charset="-78"/>
              </a:rPr>
              <a:t>إدارة </a:t>
            </a:r>
            <a:r>
              <a:rPr lang="en-GB" sz="3600" b="1" dirty="0" err="1">
                <a:solidFill>
                  <a:srgbClr val="168489"/>
                </a:solidFill>
                <a:latin typeface="Sakkal Majalla" panose="02000000000000000000" pitchFamily="2" charset="-78"/>
                <a:cs typeface="Sakkal Majalla" panose="02000000000000000000" pitchFamily="2" charset="-78"/>
              </a:rPr>
              <a:t>المشاعر</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أثناء</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التواصل</a:t>
            </a:r>
            <a:endParaRPr lang="en-GB" sz="36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مهارة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تعريفها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التحكم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أثناء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التفاعل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أهميتها</a:t>
            </a:r>
            <a:r>
              <a:rPr lang="en-GB" sz="2800" dirty="0">
                <a:latin typeface="Sakkal Majalla" panose="02000000000000000000" pitchFamily="2" charset="-78"/>
                <a:cs typeface="Sakkal Majalla" panose="02000000000000000000" pitchFamily="2" charset="-78"/>
              </a:rPr>
              <a:t>: تحسين </a:t>
            </a:r>
            <a:r>
              <a:rPr lang="en-GB" sz="2800" dirty="0" err="1">
                <a:latin typeface="Sakkal Majalla" panose="02000000000000000000" pitchFamily="2" charset="-78"/>
                <a:cs typeface="Sakkal Majalla" panose="02000000000000000000" pitchFamily="2" charset="-78"/>
              </a:rPr>
              <a:t>الحوار</a:t>
            </a:r>
            <a:r>
              <a:rPr lang="en-GB" sz="2800" dirty="0">
                <a:latin typeface="Sakkal Majalla" panose="02000000000000000000" pitchFamily="2" charset="-78"/>
                <a:cs typeface="Sakkal Majalla" panose="02000000000000000000" pitchFamily="2" charset="-78"/>
              </a:rPr>
              <a:t> – تقليل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 دعم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 – تحسين </a:t>
            </a:r>
            <a:r>
              <a:rPr lang="en-GB" sz="2800" dirty="0" err="1">
                <a:latin typeface="Sakkal Majalla" panose="02000000000000000000" pitchFamily="2" charset="-78"/>
                <a:cs typeface="Sakkal Majalla" panose="02000000000000000000" pitchFamily="2" charset="-78"/>
              </a:rPr>
              <a:t>الصورة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استراتيجياتها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بالمشاعر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التوقف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قبل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الرد</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التنفس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العميق</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الحلول</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هادئة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شائعة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الانفعال</a:t>
            </a:r>
            <a:r>
              <a:rPr lang="en-GB" sz="2800" dirty="0">
                <a:latin typeface="Sakkal Majalla" panose="02000000000000000000" pitchFamily="2" charset="-78"/>
                <a:cs typeface="Sakkal Majalla" panose="02000000000000000000" pitchFamily="2" charset="-78"/>
              </a:rPr>
              <a:t> – رفع </a:t>
            </a:r>
            <a:r>
              <a:rPr lang="en-GB" sz="2800" dirty="0" err="1">
                <a:latin typeface="Sakkal Majalla" panose="02000000000000000000" pitchFamily="2" charset="-78"/>
                <a:cs typeface="Sakkal Majalla" panose="02000000000000000000" pitchFamily="2" charset="-78"/>
              </a:rPr>
              <a:t>الصوت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الردود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الدفاعية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التسرع</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تجاهل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a:t>
            </a:r>
          </a:p>
        </p:txBody>
      </p:sp>
      <p:pic>
        <p:nvPicPr>
          <p:cNvPr id="7" name="Picture 6">
            <a:extLst>
              <a:ext uri="{FF2B5EF4-FFF2-40B4-BE49-F238E27FC236}">
                <a16:creationId xmlns:a16="http://schemas.microsoft.com/office/drawing/2014/main" id="{9CD3ED1E-1589-1E87-1746-8A3CAE6159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527" y="2104525"/>
            <a:ext cx="3911222" cy="3911222"/>
          </a:xfrm>
          <a:prstGeom prst="rect">
            <a:avLst/>
          </a:prstGeom>
        </p:spPr>
      </p:pic>
    </p:spTree>
    <p:extLst>
      <p:ext uri="{BB962C8B-B14F-4D97-AF65-F5344CB8AC3E}">
        <p14:creationId xmlns:p14="http://schemas.microsoft.com/office/powerpoint/2010/main" val="30044888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67338A0-FE92-5197-4440-DE5F0DAAE2B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D87256A-6AF2-68E9-29E9-E32B917F1FB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69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946731C-13F2-521A-378A-B22E5DBA8F7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57949C5-35D6-DB9B-771B-C9C9DE446EF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149CFE35-BD35-B3BA-D1E2-C92910E2D0DB}"/>
              </a:ext>
            </a:extLst>
          </p:cNvPr>
          <p:cNvSpPr txBox="1"/>
          <p:nvPr/>
        </p:nvSpPr>
        <p:spPr>
          <a:xfrm>
            <a:off x="4726011" y="1241020"/>
            <a:ext cx="6840514" cy="4031873"/>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التعاطف</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مهارة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مشاعر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داخل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بيئة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تعريفه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مشاعر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واحتياجات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والتعامل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مهنيًا</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a:latin typeface="Sakkal Majalla" panose="02000000000000000000" pitchFamily="2" charset="-78"/>
                <a:cs typeface="Sakkal Majalla" panose="02000000000000000000" pitchFamily="2" charset="-78"/>
              </a:rPr>
              <a:t>أهميته: تحسين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 تقليل </a:t>
            </a:r>
            <a:r>
              <a:rPr lang="en-GB" sz="2800" dirty="0" err="1">
                <a:latin typeface="Sakkal Majalla" panose="02000000000000000000" pitchFamily="2" charset="-78"/>
                <a:cs typeface="Sakkal Majalla" panose="02000000000000000000" pitchFamily="2" charset="-78"/>
              </a:rPr>
              <a:t>النزاعات</a:t>
            </a:r>
            <a:r>
              <a:rPr lang="en-GB" sz="2800" dirty="0">
                <a:latin typeface="Sakkal Majalla" panose="02000000000000000000" pitchFamily="2" charset="-78"/>
                <a:cs typeface="Sakkal Majalla" panose="02000000000000000000" pitchFamily="2" charset="-78"/>
              </a:rPr>
              <a:t> – دعم </a:t>
            </a:r>
            <a:r>
              <a:rPr lang="en-GB" sz="2800" dirty="0" err="1">
                <a:latin typeface="Sakkal Majalla" panose="02000000000000000000" pitchFamily="2" charset="-78"/>
                <a:cs typeface="Sakkal Majalla" panose="02000000000000000000" pitchFamily="2" charset="-78"/>
              </a:rPr>
              <a:t>الفريق</a:t>
            </a:r>
            <a:r>
              <a:rPr lang="en-GB" sz="2800" dirty="0">
                <a:latin typeface="Sakkal Majalla" panose="02000000000000000000" pitchFamily="2" charset="-78"/>
                <a:cs typeface="Sakkal Majalla" panose="02000000000000000000" pitchFamily="2" charset="-78"/>
              </a:rPr>
              <a:t> – رفع </a:t>
            </a:r>
            <a:r>
              <a:rPr lang="en-GB" sz="2800" dirty="0" err="1">
                <a:latin typeface="Sakkal Majalla" panose="02000000000000000000" pitchFamily="2" charset="-78"/>
                <a:cs typeface="Sakkal Majalla" panose="02000000000000000000" pitchFamily="2" charset="-78"/>
              </a:rPr>
              <a:t>الرضا</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أنواعه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عاطفي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معرفي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سلوكي</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مظاهره</a:t>
            </a:r>
            <a:r>
              <a:rPr lang="en-GB" sz="2800" dirty="0">
                <a:latin typeface="Sakkal Majalla" panose="02000000000000000000" pitchFamily="2" charset="-78"/>
                <a:cs typeface="Sakkal Majalla" panose="02000000000000000000" pitchFamily="2" charset="-78"/>
              </a:rPr>
              <a:t>: الاستماع –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المقاطعة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الدعم</a:t>
            </a:r>
            <a:r>
              <a:rPr lang="en-GB" sz="2800" dirty="0">
                <a:latin typeface="Sakkal Majalla" panose="02000000000000000000" pitchFamily="2" charset="-78"/>
                <a:cs typeface="Sakkal Majalla" panose="02000000000000000000" pitchFamily="2" charset="-78"/>
              </a:rPr>
              <a:t> – احترام </a:t>
            </a:r>
            <a:r>
              <a:rPr lang="en-GB" sz="2800" dirty="0" err="1">
                <a:latin typeface="Sakkal Majalla" panose="02000000000000000000" pitchFamily="2" charset="-78"/>
                <a:cs typeface="Sakkal Majalla" panose="02000000000000000000" pitchFamily="2" charset="-78"/>
              </a:rPr>
              <a:t>المشاعر</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التقليل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السخرية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تجاهل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المشاعر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الأحكام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السريعة</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6551C294-8793-CBD3-A398-690E86EEA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191" y="3138985"/>
            <a:ext cx="4720068" cy="2704910"/>
          </a:xfrm>
          <a:prstGeom prst="rect">
            <a:avLst/>
          </a:prstGeom>
        </p:spPr>
      </p:pic>
    </p:spTree>
    <p:extLst>
      <p:ext uri="{BB962C8B-B14F-4D97-AF65-F5344CB8AC3E}">
        <p14:creationId xmlns:p14="http://schemas.microsoft.com/office/powerpoint/2010/main" val="1007199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D49C16CE-A9C5-487B-A680-91A1BE425B43}"/>
              </a:ext>
            </a:extLst>
          </p:cNvPr>
          <p:cNvGrpSpPr/>
          <p:nvPr/>
        </p:nvGrpSpPr>
        <p:grpSpPr>
          <a:xfrm>
            <a:off x="3678194" y="3002921"/>
            <a:ext cx="4973124" cy="3619552"/>
            <a:chOff x="2561249" y="2114550"/>
            <a:chExt cx="4021502" cy="2746448"/>
          </a:xfrm>
        </p:grpSpPr>
        <p:grpSp>
          <p:nvGrpSpPr>
            <p:cNvPr id="47" name="Group 46">
              <a:extLst>
                <a:ext uri="{FF2B5EF4-FFF2-40B4-BE49-F238E27FC236}">
                  <a16:creationId xmlns:a16="http://schemas.microsoft.com/office/drawing/2014/main" id="{A6937C68-2CFA-4EA8-B399-10FBB0FD89D2}"/>
                </a:ext>
              </a:extLst>
            </p:cNvPr>
            <p:cNvGrpSpPr/>
            <p:nvPr/>
          </p:nvGrpSpPr>
          <p:grpSpPr>
            <a:xfrm>
              <a:off x="2561249" y="2114550"/>
              <a:ext cx="4021502" cy="2746448"/>
              <a:chOff x="2561251" y="2223953"/>
              <a:chExt cx="4021502" cy="2746448"/>
            </a:xfrm>
          </p:grpSpPr>
          <p:sp>
            <p:nvSpPr>
              <p:cNvPr id="59" name="Freeform 6">
                <a:extLst>
                  <a:ext uri="{FF2B5EF4-FFF2-40B4-BE49-F238E27FC236}">
                    <a16:creationId xmlns:a16="http://schemas.microsoft.com/office/drawing/2014/main" id="{DF345D19-A96D-4700-A9C4-3D76CAC14320}"/>
                  </a:ext>
                </a:extLst>
              </p:cNvPr>
              <p:cNvSpPr>
                <a:spLocks/>
              </p:cNvSpPr>
              <p:nvPr/>
            </p:nvSpPr>
            <p:spPr bwMode="auto">
              <a:xfrm>
                <a:off x="2561251" y="2870793"/>
                <a:ext cx="2010751" cy="2099608"/>
              </a:xfrm>
              <a:custGeom>
                <a:avLst/>
                <a:gdLst>
                  <a:gd name="T0" fmla="*/ 0 w 317"/>
                  <a:gd name="T1" fmla="*/ 128 h 331"/>
                  <a:gd name="T2" fmla="*/ 317 w 317"/>
                  <a:gd name="T3" fmla="*/ 231 h 331"/>
                  <a:gd name="T4" fmla="*/ 0 w 317"/>
                  <a:gd name="T5" fmla="*/ 128 h 331"/>
                </a:gdLst>
                <a:ahLst/>
                <a:cxnLst>
                  <a:cxn ang="0">
                    <a:pos x="T0" y="T1"/>
                  </a:cxn>
                  <a:cxn ang="0">
                    <a:pos x="T2" y="T3"/>
                  </a:cxn>
                  <a:cxn ang="0">
                    <a:pos x="T4" y="T5"/>
                  </a:cxn>
                </a:cxnLst>
                <a:rect l="0" t="0" r="r" b="b"/>
                <a:pathLst>
                  <a:path w="317" h="331">
                    <a:moveTo>
                      <a:pt x="0" y="128"/>
                    </a:moveTo>
                    <a:cubicBezTo>
                      <a:pt x="62" y="331"/>
                      <a:pt x="317" y="231"/>
                      <a:pt x="317" y="231"/>
                    </a:cubicBezTo>
                    <a:cubicBezTo>
                      <a:pt x="317" y="231"/>
                      <a:pt x="170" y="0"/>
                      <a:pt x="0" y="128"/>
                    </a:cubicBezTo>
                    <a:close/>
                  </a:path>
                </a:pathLst>
              </a:custGeom>
              <a:solidFill>
                <a:srgbClr val="62C1D1"/>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0" name="Freeform 7">
                <a:extLst>
                  <a:ext uri="{FF2B5EF4-FFF2-40B4-BE49-F238E27FC236}">
                    <a16:creationId xmlns:a16="http://schemas.microsoft.com/office/drawing/2014/main" id="{AE91E5C6-5E99-4F63-A694-870C9FF1B97C}"/>
                  </a:ext>
                </a:extLst>
              </p:cNvPr>
              <p:cNvSpPr>
                <a:spLocks/>
              </p:cNvSpPr>
              <p:nvPr/>
            </p:nvSpPr>
            <p:spPr bwMode="auto">
              <a:xfrm>
                <a:off x="4572002" y="2870793"/>
                <a:ext cx="2010751" cy="2099608"/>
              </a:xfrm>
              <a:custGeom>
                <a:avLst/>
                <a:gdLst>
                  <a:gd name="T0" fmla="*/ 317 w 317"/>
                  <a:gd name="T1" fmla="*/ 128 h 331"/>
                  <a:gd name="T2" fmla="*/ 0 w 317"/>
                  <a:gd name="T3" fmla="*/ 231 h 331"/>
                  <a:gd name="T4" fmla="*/ 317 w 317"/>
                  <a:gd name="T5" fmla="*/ 128 h 331"/>
                </a:gdLst>
                <a:ahLst/>
                <a:cxnLst>
                  <a:cxn ang="0">
                    <a:pos x="T0" y="T1"/>
                  </a:cxn>
                  <a:cxn ang="0">
                    <a:pos x="T2" y="T3"/>
                  </a:cxn>
                  <a:cxn ang="0">
                    <a:pos x="T4" y="T5"/>
                  </a:cxn>
                </a:cxnLst>
                <a:rect l="0" t="0" r="r" b="b"/>
                <a:pathLst>
                  <a:path w="317" h="331">
                    <a:moveTo>
                      <a:pt x="317" y="128"/>
                    </a:moveTo>
                    <a:cubicBezTo>
                      <a:pt x="148" y="0"/>
                      <a:pt x="0" y="231"/>
                      <a:pt x="0" y="231"/>
                    </a:cubicBezTo>
                    <a:cubicBezTo>
                      <a:pt x="0" y="231"/>
                      <a:pt x="256" y="331"/>
                      <a:pt x="317" y="128"/>
                    </a:cubicBezTo>
                    <a:close/>
                  </a:path>
                </a:pathLst>
              </a:custGeom>
              <a:solidFill>
                <a:srgbClr val="003845"/>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1" name="Freeform 10">
                <a:extLst>
                  <a:ext uri="{FF2B5EF4-FFF2-40B4-BE49-F238E27FC236}">
                    <a16:creationId xmlns:a16="http://schemas.microsoft.com/office/drawing/2014/main" id="{5DCEA156-F52A-4505-83B9-06AA503DE4D3}"/>
                  </a:ext>
                </a:extLst>
              </p:cNvPr>
              <p:cNvSpPr>
                <a:spLocks/>
              </p:cNvSpPr>
              <p:nvPr/>
            </p:nvSpPr>
            <p:spPr bwMode="auto">
              <a:xfrm>
                <a:off x="2890881" y="2598013"/>
                <a:ext cx="1789086" cy="1737969"/>
              </a:xfrm>
              <a:custGeom>
                <a:avLst/>
                <a:gdLst>
                  <a:gd name="T0" fmla="*/ 70 w 282"/>
                  <a:gd name="T1" fmla="*/ 4 h 274"/>
                  <a:gd name="T2" fmla="*/ 266 w 282"/>
                  <a:gd name="T3" fmla="*/ 274 h 274"/>
                  <a:gd name="T4" fmla="*/ 70 w 282"/>
                  <a:gd name="T5" fmla="*/ 4 h 274"/>
                </a:gdLst>
                <a:ahLst/>
                <a:cxnLst>
                  <a:cxn ang="0">
                    <a:pos x="T0" y="T1"/>
                  </a:cxn>
                  <a:cxn ang="0">
                    <a:pos x="T2" y="T3"/>
                  </a:cxn>
                  <a:cxn ang="0">
                    <a:pos x="T4" y="T5"/>
                  </a:cxn>
                </a:cxnLst>
                <a:rect l="0" t="0" r="r" b="b"/>
                <a:pathLst>
                  <a:path w="282" h="274">
                    <a:moveTo>
                      <a:pt x="70" y="4"/>
                    </a:moveTo>
                    <a:cubicBezTo>
                      <a:pt x="0" y="205"/>
                      <a:pt x="266" y="274"/>
                      <a:pt x="266" y="274"/>
                    </a:cubicBezTo>
                    <a:cubicBezTo>
                      <a:pt x="266" y="274"/>
                      <a:pt x="282" y="0"/>
                      <a:pt x="70" y="4"/>
                    </a:cubicBezTo>
                    <a:close/>
                  </a:path>
                </a:pathLst>
              </a:custGeom>
              <a:solidFill>
                <a:srgbClr val="268CAB"/>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2" name="Freeform 11">
                <a:extLst>
                  <a:ext uri="{FF2B5EF4-FFF2-40B4-BE49-F238E27FC236}">
                    <a16:creationId xmlns:a16="http://schemas.microsoft.com/office/drawing/2014/main" id="{40C0FB89-1E80-4FBB-9073-9AD6EA1DD078}"/>
                  </a:ext>
                </a:extLst>
              </p:cNvPr>
              <p:cNvSpPr>
                <a:spLocks/>
              </p:cNvSpPr>
              <p:nvPr/>
            </p:nvSpPr>
            <p:spPr bwMode="auto">
              <a:xfrm>
                <a:off x="4470721" y="2598013"/>
                <a:ext cx="1788608" cy="1737969"/>
              </a:xfrm>
              <a:custGeom>
                <a:avLst/>
                <a:gdLst>
                  <a:gd name="T0" fmla="*/ 213 w 282"/>
                  <a:gd name="T1" fmla="*/ 4 h 274"/>
                  <a:gd name="T2" fmla="*/ 17 w 282"/>
                  <a:gd name="T3" fmla="*/ 274 h 274"/>
                  <a:gd name="T4" fmla="*/ 213 w 282"/>
                  <a:gd name="T5" fmla="*/ 4 h 274"/>
                </a:gdLst>
                <a:ahLst/>
                <a:cxnLst>
                  <a:cxn ang="0">
                    <a:pos x="T0" y="T1"/>
                  </a:cxn>
                  <a:cxn ang="0">
                    <a:pos x="T2" y="T3"/>
                  </a:cxn>
                  <a:cxn ang="0">
                    <a:pos x="T4" y="T5"/>
                  </a:cxn>
                </a:cxnLst>
                <a:rect l="0" t="0" r="r" b="b"/>
                <a:pathLst>
                  <a:path w="282" h="274">
                    <a:moveTo>
                      <a:pt x="213" y="4"/>
                    </a:moveTo>
                    <a:cubicBezTo>
                      <a:pt x="0" y="0"/>
                      <a:pt x="17" y="274"/>
                      <a:pt x="17" y="274"/>
                    </a:cubicBezTo>
                    <a:cubicBezTo>
                      <a:pt x="17" y="274"/>
                      <a:pt x="282" y="205"/>
                      <a:pt x="213" y="4"/>
                    </a:cubicBezTo>
                    <a:close/>
                  </a:path>
                </a:pathLst>
              </a:custGeom>
              <a:solidFill>
                <a:srgbClr val="023568"/>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3" name="Freeform 12">
                <a:extLst>
                  <a:ext uri="{FF2B5EF4-FFF2-40B4-BE49-F238E27FC236}">
                    <a16:creationId xmlns:a16="http://schemas.microsoft.com/office/drawing/2014/main" id="{6A21D946-43C0-4611-BC35-BABBC45D7115}"/>
                  </a:ext>
                </a:extLst>
              </p:cNvPr>
              <p:cNvSpPr>
                <a:spLocks/>
              </p:cNvSpPr>
              <p:nvPr/>
            </p:nvSpPr>
            <p:spPr bwMode="auto">
              <a:xfrm>
                <a:off x="3474662" y="2223953"/>
                <a:ext cx="2207574" cy="2112029"/>
              </a:xfrm>
              <a:custGeom>
                <a:avLst/>
                <a:gdLst>
                  <a:gd name="T0" fmla="*/ 174 w 348"/>
                  <a:gd name="T1" fmla="*/ 0 h 333"/>
                  <a:gd name="T2" fmla="*/ 174 w 348"/>
                  <a:gd name="T3" fmla="*/ 333 h 333"/>
                  <a:gd name="T4" fmla="*/ 174 w 348"/>
                  <a:gd name="T5" fmla="*/ 0 h 333"/>
                </a:gdLst>
                <a:ahLst/>
                <a:cxnLst>
                  <a:cxn ang="0">
                    <a:pos x="T0" y="T1"/>
                  </a:cxn>
                  <a:cxn ang="0">
                    <a:pos x="T2" y="T3"/>
                  </a:cxn>
                  <a:cxn ang="0">
                    <a:pos x="T4" y="T5"/>
                  </a:cxn>
                </a:cxnLst>
                <a:rect l="0" t="0" r="r" b="b"/>
                <a:pathLst>
                  <a:path w="348" h="333">
                    <a:moveTo>
                      <a:pt x="174" y="0"/>
                    </a:moveTo>
                    <a:cubicBezTo>
                      <a:pt x="0" y="121"/>
                      <a:pt x="174" y="333"/>
                      <a:pt x="174" y="333"/>
                    </a:cubicBezTo>
                    <a:cubicBezTo>
                      <a:pt x="174" y="333"/>
                      <a:pt x="348" y="121"/>
                      <a:pt x="174" y="0"/>
                    </a:cubicBezTo>
                    <a:close/>
                  </a:path>
                </a:pathLst>
              </a:custGeom>
              <a:solidFill>
                <a:srgbClr val="1673A3"/>
              </a:solidFill>
              <a:ln>
                <a:noFill/>
              </a:ln>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4" name="Freeform 8">
                <a:extLst>
                  <a:ext uri="{FF2B5EF4-FFF2-40B4-BE49-F238E27FC236}">
                    <a16:creationId xmlns:a16="http://schemas.microsoft.com/office/drawing/2014/main" id="{B21C1CB2-527A-40E7-978A-9A2A3E3C1753}"/>
                  </a:ext>
                </a:extLst>
              </p:cNvPr>
              <p:cNvSpPr>
                <a:spLocks/>
              </p:cNvSpPr>
              <p:nvPr/>
            </p:nvSpPr>
            <p:spPr bwMode="auto">
              <a:xfrm>
                <a:off x="2805368" y="3536236"/>
                <a:ext cx="640080" cy="640080"/>
              </a:xfrm>
              <a:custGeom>
                <a:avLst/>
                <a:gdLst>
                  <a:gd name="T0" fmla="*/ 48 w 128"/>
                  <a:gd name="T1" fmla="*/ 10 h 128"/>
                  <a:gd name="T2" fmla="*/ 10 w 128"/>
                  <a:gd name="T3" fmla="*/ 81 h 128"/>
                  <a:gd name="T4" fmla="*/ 81 w 128"/>
                  <a:gd name="T5" fmla="*/ 119 h 128"/>
                  <a:gd name="T6" fmla="*/ 119 w 128"/>
                  <a:gd name="T7" fmla="*/ 48 h 128"/>
                  <a:gd name="T8" fmla="*/ 48 w 128"/>
                  <a:gd name="T9" fmla="*/ 10 h 128"/>
                </a:gdLst>
                <a:ahLst/>
                <a:cxnLst>
                  <a:cxn ang="0">
                    <a:pos x="T0" y="T1"/>
                  </a:cxn>
                  <a:cxn ang="0">
                    <a:pos x="T2" y="T3"/>
                  </a:cxn>
                  <a:cxn ang="0">
                    <a:pos x="T4" y="T5"/>
                  </a:cxn>
                  <a:cxn ang="0">
                    <a:pos x="T6" y="T7"/>
                  </a:cxn>
                  <a:cxn ang="0">
                    <a:pos x="T8" y="T9"/>
                  </a:cxn>
                </a:cxnLst>
                <a:rect l="0" t="0" r="r" b="b"/>
                <a:pathLst>
                  <a:path w="128" h="128">
                    <a:moveTo>
                      <a:pt x="48" y="10"/>
                    </a:moveTo>
                    <a:cubicBezTo>
                      <a:pt x="17" y="19"/>
                      <a:pt x="0" y="51"/>
                      <a:pt x="10" y="81"/>
                    </a:cubicBezTo>
                    <a:cubicBezTo>
                      <a:pt x="19" y="111"/>
                      <a:pt x="51" y="128"/>
                      <a:pt x="81" y="119"/>
                    </a:cubicBezTo>
                    <a:cubicBezTo>
                      <a:pt x="111" y="110"/>
                      <a:pt x="128" y="78"/>
                      <a:pt x="119" y="48"/>
                    </a:cubicBezTo>
                    <a:cubicBezTo>
                      <a:pt x="110" y="17"/>
                      <a:pt x="78" y="0"/>
                      <a:pt x="48" y="10"/>
                    </a:cubicBezTo>
                    <a:close/>
                  </a:path>
                </a:pathLst>
              </a:custGeom>
              <a:solidFill>
                <a:srgbClr val="62C1D1"/>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5" name="Freeform 9">
                <a:extLst>
                  <a:ext uri="{FF2B5EF4-FFF2-40B4-BE49-F238E27FC236}">
                    <a16:creationId xmlns:a16="http://schemas.microsoft.com/office/drawing/2014/main" id="{1FD89F51-9DFE-4CC8-9B3F-883BA7C1A024}"/>
                  </a:ext>
                </a:extLst>
              </p:cNvPr>
              <p:cNvSpPr>
                <a:spLocks/>
              </p:cNvSpPr>
              <p:nvPr/>
            </p:nvSpPr>
            <p:spPr bwMode="auto">
              <a:xfrm>
                <a:off x="5742905" y="3536236"/>
                <a:ext cx="640080" cy="640080"/>
              </a:xfrm>
              <a:custGeom>
                <a:avLst/>
                <a:gdLst>
                  <a:gd name="T0" fmla="*/ 119 w 128"/>
                  <a:gd name="T1" fmla="*/ 47 h 128"/>
                  <a:gd name="T2" fmla="*/ 47 w 128"/>
                  <a:gd name="T3" fmla="*/ 9 h 128"/>
                  <a:gd name="T4" fmla="*/ 9 w 128"/>
                  <a:gd name="T5" fmla="*/ 80 h 128"/>
                  <a:gd name="T6" fmla="*/ 81 w 128"/>
                  <a:gd name="T7" fmla="*/ 118 h 128"/>
                  <a:gd name="T8" fmla="*/ 119 w 128"/>
                  <a:gd name="T9" fmla="*/ 47 h 128"/>
                </a:gdLst>
                <a:ahLst/>
                <a:cxnLst>
                  <a:cxn ang="0">
                    <a:pos x="T0" y="T1"/>
                  </a:cxn>
                  <a:cxn ang="0">
                    <a:pos x="T2" y="T3"/>
                  </a:cxn>
                  <a:cxn ang="0">
                    <a:pos x="T4" y="T5"/>
                  </a:cxn>
                  <a:cxn ang="0">
                    <a:pos x="T6" y="T7"/>
                  </a:cxn>
                  <a:cxn ang="0">
                    <a:pos x="T8" y="T9"/>
                  </a:cxn>
                </a:cxnLst>
                <a:rect l="0" t="0" r="r" b="b"/>
                <a:pathLst>
                  <a:path w="128" h="128">
                    <a:moveTo>
                      <a:pt x="119" y="47"/>
                    </a:moveTo>
                    <a:cubicBezTo>
                      <a:pt x="109" y="17"/>
                      <a:pt x="77" y="0"/>
                      <a:pt x="47" y="9"/>
                    </a:cubicBezTo>
                    <a:cubicBezTo>
                      <a:pt x="17" y="18"/>
                      <a:pt x="0" y="50"/>
                      <a:pt x="9" y="80"/>
                    </a:cubicBezTo>
                    <a:cubicBezTo>
                      <a:pt x="18" y="111"/>
                      <a:pt x="50" y="128"/>
                      <a:pt x="81" y="118"/>
                    </a:cubicBezTo>
                    <a:cubicBezTo>
                      <a:pt x="111" y="109"/>
                      <a:pt x="128" y="77"/>
                      <a:pt x="119" y="47"/>
                    </a:cubicBezTo>
                    <a:close/>
                  </a:path>
                </a:pathLst>
              </a:custGeom>
              <a:solidFill>
                <a:srgbClr val="003845"/>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dirty="0">
                  <a:ln>
                    <a:noFill/>
                  </a:ln>
                  <a:solidFill>
                    <a:prstClr val="black"/>
                  </a:solidFill>
                  <a:effectLst/>
                  <a:uLnTx/>
                  <a:uFillTx/>
                  <a:latin typeface="Calibri" panose="020F0502020204030204"/>
                  <a:ea typeface="+mn-ea"/>
                  <a:cs typeface="Cordia New" panose="020B0304020202020204" pitchFamily="34" charset="-34"/>
                </a:endParaRPr>
              </a:p>
            </p:txBody>
          </p:sp>
          <p:sp>
            <p:nvSpPr>
              <p:cNvPr id="66" name="Freeform 14">
                <a:extLst>
                  <a:ext uri="{FF2B5EF4-FFF2-40B4-BE49-F238E27FC236}">
                    <a16:creationId xmlns:a16="http://schemas.microsoft.com/office/drawing/2014/main" id="{964C7258-09F5-44FF-A8ED-6BE7F81977CC}"/>
                  </a:ext>
                </a:extLst>
              </p:cNvPr>
              <p:cNvSpPr>
                <a:spLocks/>
              </p:cNvSpPr>
              <p:nvPr/>
            </p:nvSpPr>
            <p:spPr bwMode="auto">
              <a:xfrm>
                <a:off x="3375749" y="2770943"/>
                <a:ext cx="640080" cy="640080"/>
              </a:xfrm>
              <a:custGeom>
                <a:avLst/>
                <a:gdLst>
                  <a:gd name="T0" fmla="*/ 47 w 127"/>
                  <a:gd name="T1" fmla="*/ 9 h 128"/>
                  <a:gd name="T2" fmla="*/ 9 w 127"/>
                  <a:gd name="T3" fmla="*/ 80 h 128"/>
                  <a:gd name="T4" fmla="*/ 80 w 127"/>
                  <a:gd name="T5" fmla="*/ 118 h 128"/>
                  <a:gd name="T6" fmla="*/ 118 w 127"/>
                  <a:gd name="T7" fmla="*/ 47 h 128"/>
                  <a:gd name="T8" fmla="*/ 47 w 127"/>
                  <a:gd name="T9" fmla="*/ 9 h 128"/>
                </a:gdLst>
                <a:ahLst/>
                <a:cxnLst>
                  <a:cxn ang="0">
                    <a:pos x="T0" y="T1"/>
                  </a:cxn>
                  <a:cxn ang="0">
                    <a:pos x="T2" y="T3"/>
                  </a:cxn>
                  <a:cxn ang="0">
                    <a:pos x="T4" y="T5"/>
                  </a:cxn>
                  <a:cxn ang="0">
                    <a:pos x="T6" y="T7"/>
                  </a:cxn>
                  <a:cxn ang="0">
                    <a:pos x="T8" y="T9"/>
                  </a:cxn>
                </a:cxnLst>
                <a:rect l="0" t="0" r="r" b="b"/>
                <a:pathLst>
                  <a:path w="127" h="128">
                    <a:moveTo>
                      <a:pt x="47" y="9"/>
                    </a:moveTo>
                    <a:cubicBezTo>
                      <a:pt x="17" y="18"/>
                      <a:pt x="0" y="50"/>
                      <a:pt x="9" y="80"/>
                    </a:cubicBezTo>
                    <a:cubicBezTo>
                      <a:pt x="18" y="111"/>
                      <a:pt x="50" y="128"/>
                      <a:pt x="80" y="118"/>
                    </a:cubicBezTo>
                    <a:cubicBezTo>
                      <a:pt x="110" y="109"/>
                      <a:pt x="127" y="77"/>
                      <a:pt x="118" y="47"/>
                    </a:cubicBezTo>
                    <a:cubicBezTo>
                      <a:pt x="109" y="17"/>
                      <a:pt x="77" y="0"/>
                      <a:pt x="47" y="9"/>
                    </a:cubicBezTo>
                    <a:close/>
                  </a:path>
                </a:pathLst>
              </a:custGeom>
              <a:solidFill>
                <a:srgbClr val="268CAB"/>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7" name="Freeform 15">
                <a:extLst>
                  <a:ext uri="{FF2B5EF4-FFF2-40B4-BE49-F238E27FC236}">
                    <a16:creationId xmlns:a16="http://schemas.microsoft.com/office/drawing/2014/main" id="{CB24797A-C2DB-4CE2-AA6E-6A589A3D6038}"/>
                  </a:ext>
                </a:extLst>
              </p:cNvPr>
              <p:cNvSpPr>
                <a:spLocks/>
              </p:cNvSpPr>
              <p:nvPr/>
            </p:nvSpPr>
            <p:spPr bwMode="auto">
              <a:xfrm>
                <a:off x="5221198" y="2751903"/>
                <a:ext cx="640080" cy="640080"/>
              </a:xfrm>
              <a:custGeom>
                <a:avLst/>
                <a:gdLst>
                  <a:gd name="T0" fmla="*/ 119 w 128"/>
                  <a:gd name="T1" fmla="*/ 47 h 127"/>
                  <a:gd name="T2" fmla="*/ 47 w 128"/>
                  <a:gd name="T3" fmla="*/ 9 h 127"/>
                  <a:gd name="T4" fmla="*/ 9 w 128"/>
                  <a:gd name="T5" fmla="*/ 80 h 127"/>
                  <a:gd name="T6" fmla="*/ 81 w 128"/>
                  <a:gd name="T7" fmla="*/ 118 h 127"/>
                  <a:gd name="T8" fmla="*/ 119 w 128"/>
                  <a:gd name="T9" fmla="*/ 47 h 127"/>
                </a:gdLst>
                <a:ahLst/>
                <a:cxnLst>
                  <a:cxn ang="0">
                    <a:pos x="T0" y="T1"/>
                  </a:cxn>
                  <a:cxn ang="0">
                    <a:pos x="T2" y="T3"/>
                  </a:cxn>
                  <a:cxn ang="0">
                    <a:pos x="T4" y="T5"/>
                  </a:cxn>
                  <a:cxn ang="0">
                    <a:pos x="T6" y="T7"/>
                  </a:cxn>
                  <a:cxn ang="0">
                    <a:pos x="T8" y="T9"/>
                  </a:cxn>
                </a:cxnLst>
                <a:rect l="0" t="0" r="r" b="b"/>
                <a:pathLst>
                  <a:path w="128" h="127">
                    <a:moveTo>
                      <a:pt x="119" y="47"/>
                    </a:moveTo>
                    <a:cubicBezTo>
                      <a:pt x="109" y="17"/>
                      <a:pt x="78" y="0"/>
                      <a:pt x="47" y="9"/>
                    </a:cubicBezTo>
                    <a:cubicBezTo>
                      <a:pt x="17" y="18"/>
                      <a:pt x="0" y="50"/>
                      <a:pt x="9" y="80"/>
                    </a:cubicBezTo>
                    <a:cubicBezTo>
                      <a:pt x="19" y="110"/>
                      <a:pt x="51" y="127"/>
                      <a:pt x="81" y="118"/>
                    </a:cubicBezTo>
                    <a:cubicBezTo>
                      <a:pt x="111" y="109"/>
                      <a:pt x="128" y="77"/>
                      <a:pt x="119" y="47"/>
                    </a:cubicBezTo>
                    <a:close/>
                  </a:path>
                </a:pathLst>
              </a:custGeom>
              <a:solidFill>
                <a:srgbClr val="023568"/>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sp>
            <p:nvSpPr>
              <p:cNvPr id="68" name="Freeform 13">
                <a:extLst>
                  <a:ext uri="{FF2B5EF4-FFF2-40B4-BE49-F238E27FC236}">
                    <a16:creationId xmlns:a16="http://schemas.microsoft.com/office/drawing/2014/main" id="{6C06E6C9-51F4-421A-80C5-24F3FC5288A7}"/>
                  </a:ext>
                </a:extLst>
              </p:cNvPr>
              <p:cNvSpPr>
                <a:spLocks/>
              </p:cNvSpPr>
              <p:nvPr/>
            </p:nvSpPr>
            <p:spPr bwMode="auto">
              <a:xfrm>
                <a:off x="4264582" y="2505494"/>
                <a:ext cx="640080" cy="640080"/>
              </a:xfrm>
              <a:custGeom>
                <a:avLst/>
                <a:gdLst>
                  <a:gd name="T0" fmla="*/ 53 w 143"/>
                  <a:gd name="T1" fmla="*/ 10 h 142"/>
                  <a:gd name="T2" fmla="*/ 11 w 143"/>
                  <a:gd name="T3" fmla="*/ 89 h 142"/>
                  <a:gd name="T4" fmla="*/ 90 w 143"/>
                  <a:gd name="T5" fmla="*/ 132 h 142"/>
                  <a:gd name="T6" fmla="*/ 132 w 143"/>
                  <a:gd name="T7" fmla="*/ 52 h 142"/>
                  <a:gd name="T8" fmla="*/ 53 w 143"/>
                  <a:gd name="T9" fmla="*/ 10 h 142"/>
                </a:gdLst>
                <a:ahLst/>
                <a:cxnLst>
                  <a:cxn ang="0">
                    <a:pos x="T0" y="T1"/>
                  </a:cxn>
                  <a:cxn ang="0">
                    <a:pos x="T2" y="T3"/>
                  </a:cxn>
                  <a:cxn ang="0">
                    <a:pos x="T4" y="T5"/>
                  </a:cxn>
                  <a:cxn ang="0">
                    <a:pos x="T6" y="T7"/>
                  </a:cxn>
                  <a:cxn ang="0">
                    <a:pos x="T8" y="T9"/>
                  </a:cxn>
                </a:cxnLst>
                <a:rect l="0" t="0" r="r" b="b"/>
                <a:pathLst>
                  <a:path w="143" h="142">
                    <a:moveTo>
                      <a:pt x="53" y="10"/>
                    </a:moveTo>
                    <a:cubicBezTo>
                      <a:pt x="19" y="20"/>
                      <a:pt x="0" y="56"/>
                      <a:pt x="11" y="89"/>
                    </a:cubicBezTo>
                    <a:cubicBezTo>
                      <a:pt x="21" y="123"/>
                      <a:pt x="57" y="142"/>
                      <a:pt x="90" y="132"/>
                    </a:cubicBezTo>
                    <a:cubicBezTo>
                      <a:pt x="124" y="121"/>
                      <a:pt x="143" y="86"/>
                      <a:pt x="132" y="52"/>
                    </a:cubicBezTo>
                    <a:cubicBezTo>
                      <a:pt x="122" y="19"/>
                      <a:pt x="87" y="0"/>
                      <a:pt x="53" y="10"/>
                    </a:cubicBezTo>
                    <a:close/>
                  </a:path>
                </a:pathLst>
              </a:custGeom>
              <a:solidFill>
                <a:srgbClr val="1673A3"/>
              </a:solidFill>
              <a:ln w="28575">
                <a:noFill/>
                <a:round/>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4290" tIns="17145" rIns="34290" bIns="17145"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h-TH" sz="675" b="0" i="0" u="none" strike="noStrike" kern="1200" cap="none" spc="0" normalizeH="0" baseline="0" noProof="0">
                  <a:ln>
                    <a:noFill/>
                  </a:ln>
                  <a:solidFill>
                    <a:prstClr val="black"/>
                  </a:solidFill>
                  <a:effectLst/>
                  <a:uLnTx/>
                  <a:uFillTx/>
                  <a:latin typeface="Calibri" panose="020F0502020204030204"/>
                  <a:ea typeface="+mn-ea"/>
                  <a:cs typeface="Cordia New" panose="020B0304020202020204" pitchFamily="34" charset="-34"/>
                </a:endParaRPr>
              </a:p>
            </p:txBody>
          </p:sp>
        </p:grpSp>
        <p:sp>
          <p:nvSpPr>
            <p:cNvPr id="54" name="Google Shape;567;p27">
              <a:extLst>
                <a:ext uri="{FF2B5EF4-FFF2-40B4-BE49-F238E27FC236}">
                  <a16:creationId xmlns:a16="http://schemas.microsoft.com/office/drawing/2014/main" id="{897A3CF5-2C48-4725-83C1-2191217836D0}"/>
                </a:ext>
              </a:extLst>
            </p:cNvPr>
            <p:cNvSpPr txBox="1"/>
            <p:nvPr/>
          </p:nvSpPr>
          <p:spPr>
            <a:xfrm>
              <a:off x="5966789" y="359299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01</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Google Shape;567;p27">
              <a:extLst>
                <a:ext uri="{FF2B5EF4-FFF2-40B4-BE49-F238E27FC236}">
                  <a16:creationId xmlns:a16="http://schemas.microsoft.com/office/drawing/2014/main" id="{53DC169E-FFC8-4CAB-A162-079AFD52BF32}"/>
                </a:ext>
              </a:extLst>
            </p:cNvPr>
            <p:cNvSpPr txBox="1"/>
            <p:nvPr/>
          </p:nvSpPr>
          <p:spPr>
            <a:xfrm>
              <a:off x="2996306" y="3653626"/>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a:ln>
                    <a:noFill/>
                  </a:ln>
                  <a:solidFill>
                    <a:prstClr val="white"/>
                  </a:solidFill>
                  <a:effectLst/>
                  <a:uLnTx/>
                  <a:uFillTx/>
                  <a:latin typeface="Montserrat"/>
                  <a:ea typeface="Montserrat"/>
                  <a:cs typeface="Montserrat"/>
                  <a:sym typeface="Montserrat"/>
                </a:rPr>
                <a:t>05</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Google Shape;567;p27">
              <a:extLst>
                <a:ext uri="{FF2B5EF4-FFF2-40B4-BE49-F238E27FC236}">
                  <a16:creationId xmlns:a16="http://schemas.microsoft.com/office/drawing/2014/main" id="{A7CDF97A-CFE7-4E2A-9E9C-C58AC6332E58}"/>
                </a:ext>
              </a:extLst>
            </p:cNvPr>
            <p:cNvSpPr txBox="1"/>
            <p:nvPr/>
          </p:nvSpPr>
          <p:spPr>
            <a:xfrm>
              <a:off x="3574501" y="2862802"/>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04</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Google Shape;567;p27">
              <a:extLst>
                <a:ext uri="{FF2B5EF4-FFF2-40B4-BE49-F238E27FC236}">
                  <a16:creationId xmlns:a16="http://schemas.microsoft.com/office/drawing/2014/main" id="{DD51F2EE-4F7A-462D-BAC1-8386C46A720D}"/>
                </a:ext>
              </a:extLst>
            </p:cNvPr>
            <p:cNvSpPr txBox="1"/>
            <p:nvPr/>
          </p:nvSpPr>
          <p:spPr>
            <a:xfrm>
              <a:off x="4478576" y="260750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03</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Google Shape;567;p27">
              <a:extLst>
                <a:ext uri="{FF2B5EF4-FFF2-40B4-BE49-F238E27FC236}">
                  <a16:creationId xmlns:a16="http://schemas.microsoft.com/office/drawing/2014/main" id="{4E47B61A-E826-470B-8EC3-59198D320BB7}"/>
                </a:ext>
              </a:extLst>
            </p:cNvPr>
            <p:cNvSpPr txBox="1"/>
            <p:nvPr/>
          </p:nvSpPr>
          <p:spPr>
            <a:xfrm>
              <a:off x="5434010" y="2857899"/>
              <a:ext cx="366655" cy="307762"/>
            </a:xfrm>
            <a:prstGeom prst="rect">
              <a:avLst/>
            </a:prstGeom>
            <a:noFill/>
            <a:ln>
              <a:noFill/>
            </a:ln>
          </p:spPr>
          <p:txBody>
            <a:bodyPr spcFirstLastPara="1"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2900"/>
                <a:buFont typeface="Montserrat"/>
                <a:buNone/>
                <a:tabLst/>
                <a:defRPr/>
              </a:pPr>
              <a:r>
                <a:rPr kumimoji="0" lang="en-US" sz="1600" b="1" i="0" u="none" strike="noStrike" kern="1200" cap="none" spc="0" normalizeH="0" baseline="0" noProof="0" dirty="0">
                  <a:ln>
                    <a:noFill/>
                  </a:ln>
                  <a:solidFill>
                    <a:prstClr val="white"/>
                  </a:solidFill>
                  <a:effectLst/>
                  <a:uLnTx/>
                  <a:uFillTx/>
                  <a:latin typeface="Montserrat"/>
                  <a:ea typeface="Montserrat"/>
                  <a:cs typeface="Montserrat"/>
                  <a:sym typeface="Montserrat"/>
                </a:rPr>
                <a:t>02</a:t>
              </a:r>
              <a:endParaRPr kumimoji="0" sz="10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25" name="Title 2">
            <a:extLst>
              <a:ext uri="{FF2B5EF4-FFF2-40B4-BE49-F238E27FC236}">
                <a16:creationId xmlns:a16="http://schemas.microsoft.com/office/drawing/2014/main" id="{AD2C94CF-CAFB-46AF-BE13-B91B19AF8A11}"/>
              </a:ext>
            </a:extLst>
          </p:cNvPr>
          <p:cNvSpPr txBox="1">
            <a:spLocks/>
          </p:cNvSpPr>
          <p:nvPr/>
        </p:nvSpPr>
        <p:spPr>
          <a:xfrm>
            <a:off x="3143909" y="585658"/>
            <a:ext cx="5791200" cy="660511"/>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1219139" rtl="1" eaLnBrk="1" fontAlgn="auto" latinLnBrk="0" hangingPunct="1">
              <a:lnSpc>
                <a:spcPct val="100000"/>
              </a:lnSpc>
              <a:spcBef>
                <a:spcPct val="0"/>
              </a:spcBef>
              <a:spcAft>
                <a:spcPts val="0"/>
              </a:spcAft>
              <a:buClrTx/>
              <a:buSzTx/>
              <a:buFontTx/>
              <a:buNone/>
              <a:tabLst/>
              <a:defRPr/>
            </a:pPr>
            <a:r>
              <a:rPr kumimoji="0" lang="ar-EG" sz="3600" b="1" i="0" u="none" strike="noStrike" kern="1200" cap="none" spc="0" normalizeH="0" baseline="0" noProof="0" dirty="0">
                <a:ln>
                  <a:noFill/>
                </a:ln>
                <a:solidFill>
                  <a:srgbClr val="002164"/>
                </a:solidFill>
                <a:effectLst/>
                <a:uLnTx/>
                <a:uFillTx/>
                <a:latin typeface="Calibri" panose="020F0502020204030204" pitchFamily="34" charset="0"/>
                <a:ea typeface="+mj-ea"/>
                <a:cs typeface="Calibri" panose="020F0502020204030204" pitchFamily="34" charset="0"/>
              </a:rPr>
              <a:t>أهداف البرنامج التدريبي</a:t>
            </a:r>
          </a:p>
        </p:txBody>
      </p:sp>
      <p:sp>
        <p:nvSpPr>
          <p:cNvPr id="26" name="Inhaltsplatzhalter 4">
            <a:extLst>
              <a:ext uri="{FF2B5EF4-FFF2-40B4-BE49-F238E27FC236}">
                <a16:creationId xmlns:a16="http://schemas.microsoft.com/office/drawing/2014/main" id="{F9A4E639-6C37-4D25-802A-26D35147BCAF}"/>
              </a:ext>
            </a:extLst>
          </p:cNvPr>
          <p:cNvSpPr txBox="1">
            <a:spLocks/>
          </p:cNvSpPr>
          <p:nvPr/>
        </p:nvSpPr>
        <p:spPr>
          <a:xfrm>
            <a:off x="195615" y="4649370"/>
            <a:ext cx="3421318"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تطبيق أفضل الممارسات المهنية في الاتصال والتواصل المؤسسي.</a:t>
            </a:r>
          </a:p>
        </p:txBody>
      </p:sp>
      <p:sp>
        <p:nvSpPr>
          <p:cNvPr id="27" name="Inhaltsplatzhalter 4">
            <a:extLst>
              <a:ext uri="{FF2B5EF4-FFF2-40B4-BE49-F238E27FC236}">
                <a16:creationId xmlns:a16="http://schemas.microsoft.com/office/drawing/2014/main" id="{2F708D6A-CF47-4A96-9A0F-38278F2D9FBE}"/>
              </a:ext>
            </a:extLst>
          </p:cNvPr>
          <p:cNvSpPr txBox="1">
            <a:spLocks/>
          </p:cNvSpPr>
          <p:nvPr/>
        </p:nvSpPr>
        <p:spPr>
          <a:xfrm>
            <a:off x="8855774" y="4661942"/>
            <a:ext cx="3101503"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التعرف على مفاهيم وأسس الاتصال والتواصل المؤسسي.</a:t>
            </a:r>
          </a:p>
        </p:txBody>
      </p:sp>
      <p:sp>
        <p:nvSpPr>
          <p:cNvPr id="28" name="Inhaltsplatzhalter 4">
            <a:extLst>
              <a:ext uri="{FF2B5EF4-FFF2-40B4-BE49-F238E27FC236}">
                <a16:creationId xmlns:a16="http://schemas.microsoft.com/office/drawing/2014/main" id="{BC16551A-AB83-40F5-A103-A990DAEE5AD4}"/>
              </a:ext>
            </a:extLst>
          </p:cNvPr>
          <p:cNvSpPr txBox="1">
            <a:spLocks/>
          </p:cNvSpPr>
          <p:nvPr/>
        </p:nvSpPr>
        <p:spPr>
          <a:xfrm>
            <a:off x="1135891" y="3039640"/>
            <a:ext cx="3423852" cy="738664"/>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بناء علاقات عمل إيجابية قائمة على الثقة والاحترام المتبادل.</a:t>
            </a:r>
          </a:p>
        </p:txBody>
      </p:sp>
      <p:sp>
        <p:nvSpPr>
          <p:cNvPr id="29" name="Inhaltsplatzhalter 4">
            <a:extLst>
              <a:ext uri="{FF2B5EF4-FFF2-40B4-BE49-F238E27FC236}">
                <a16:creationId xmlns:a16="http://schemas.microsoft.com/office/drawing/2014/main" id="{16AA5937-B917-4ED7-AF2F-271FE84D1A47}"/>
              </a:ext>
            </a:extLst>
          </p:cNvPr>
          <p:cNvSpPr txBox="1">
            <a:spLocks/>
          </p:cNvSpPr>
          <p:nvPr/>
        </p:nvSpPr>
        <p:spPr>
          <a:xfrm>
            <a:off x="7889599" y="3384661"/>
            <a:ext cx="3911301" cy="369332"/>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تطوير مهارات التواصل اللفظي وغير اللفظي.</a:t>
            </a:r>
          </a:p>
        </p:txBody>
      </p:sp>
      <p:sp>
        <p:nvSpPr>
          <p:cNvPr id="30" name="Inhaltsplatzhalter 4">
            <a:extLst>
              <a:ext uri="{FF2B5EF4-FFF2-40B4-BE49-F238E27FC236}">
                <a16:creationId xmlns:a16="http://schemas.microsoft.com/office/drawing/2014/main" id="{3092DEFE-5CE6-430D-A016-717A94D55040}"/>
              </a:ext>
            </a:extLst>
          </p:cNvPr>
          <p:cNvSpPr txBox="1">
            <a:spLocks/>
          </p:cNvSpPr>
          <p:nvPr/>
        </p:nvSpPr>
        <p:spPr>
          <a:xfrm>
            <a:off x="4352698" y="2305894"/>
            <a:ext cx="4503077" cy="369332"/>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defTabSz="1218806" rtl="1">
              <a:lnSpc>
                <a:spcPct val="100000"/>
              </a:lnSpc>
              <a:spcAft>
                <a:spcPts val="1333"/>
              </a:spcAft>
              <a:buNone/>
            </a:pPr>
            <a:r>
              <a:rPr lang="ar-EG" sz="2400" b="1" dirty="0">
                <a:solidFill>
                  <a:srgbClr val="002060"/>
                </a:solidFill>
                <a:latin typeface="Sakkal Majalla" panose="02000000000000000000" pitchFamily="2" charset="-78"/>
                <a:cs typeface="Sakkal Majalla" panose="02000000000000000000" pitchFamily="2" charset="-78"/>
              </a:rPr>
              <a:t>تعزيز مهارات الاستماع الفعال وفهم الآخرين.</a:t>
            </a:r>
          </a:p>
        </p:txBody>
      </p:sp>
      <p:cxnSp>
        <p:nvCxnSpPr>
          <p:cNvPr id="31" name="Straight Connector 30"/>
          <p:cNvCxnSpPr/>
          <p:nvPr/>
        </p:nvCxnSpPr>
        <p:spPr>
          <a:xfrm flipH="1">
            <a:off x="0" y="105508"/>
            <a:ext cx="12192000" cy="0"/>
          </a:xfrm>
          <a:prstGeom prst="line">
            <a:avLst/>
          </a:prstGeom>
          <a:ln w="215900">
            <a:solidFill>
              <a:srgbClr val="002060"/>
            </a:solidFill>
          </a:ln>
        </p:spPr>
        <p:style>
          <a:lnRef idx="3">
            <a:schemeClr val="dk1"/>
          </a:lnRef>
          <a:fillRef idx="0">
            <a:schemeClr val="dk1"/>
          </a:fillRef>
          <a:effectRef idx="2">
            <a:schemeClr val="dk1"/>
          </a:effectRef>
          <a:fontRef idx="minor">
            <a:schemeClr val="tx1"/>
          </a:fontRef>
        </p:style>
      </p:cxnSp>
      <p:pic>
        <p:nvPicPr>
          <p:cNvPr id="32" name="Picture 31"/>
          <p:cNvPicPr>
            <a:picLocks noChangeAspect="1"/>
          </p:cNvPicPr>
          <p:nvPr/>
        </p:nvPicPr>
        <p:blipFill>
          <a:blip r:embed="rId2" cstate="hqprint">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77572" y="438915"/>
            <a:ext cx="1276324" cy="1276324"/>
          </a:xfrm>
          <a:prstGeom prst="rect">
            <a:avLst/>
          </a:prstGeom>
        </p:spPr>
      </p:pic>
    </p:spTree>
    <p:extLst>
      <p:ext uri="{BB962C8B-B14F-4D97-AF65-F5344CB8AC3E}">
        <p14:creationId xmlns:p14="http://schemas.microsoft.com/office/powerpoint/2010/main" val="312762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nodeType="click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wipe(down)">
                                      <p:cBhvr>
                                        <p:cTn id="33" dur="580">
                                          <p:stCondLst>
                                            <p:cond delay="0"/>
                                          </p:stCondLst>
                                        </p:cTn>
                                        <p:tgtEl>
                                          <p:spTgt spid="25">
                                            <p:txEl>
                                              <p:pRg st="0" end="0"/>
                                            </p:txEl>
                                          </p:spTgt>
                                        </p:tgtEl>
                                      </p:cBhvr>
                                    </p:animEffect>
                                    <p:anim calcmode="lin" valueType="num">
                                      <p:cBhvr>
                                        <p:cTn id="34"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25">
                                            <p:txEl>
                                              <p:pRg st="0" end="0"/>
                                            </p:txEl>
                                          </p:spTgt>
                                        </p:tgtEl>
                                      </p:cBhvr>
                                      <p:to x="100000" y="60000"/>
                                    </p:animScale>
                                    <p:animScale>
                                      <p:cBhvr>
                                        <p:cTn id="40" dur="166" decel="50000">
                                          <p:stCondLst>
                                            <p:cond delay="676"/>
                                          </p:stCondLst>
                                        </p:cTn>
                                        <p:tgtEl>
                                          <p:spTgt spid="25">
                                            <p:txEl>
                                              <p:pRg st="0" end="0"/>
                                            </p:txEl>
                                          </p:spTgt>
                                        </p:tgtEl>
                                      </p:cBhvr>
                                      <p:to x="100000" y="100000"/>
                                    </p:animScale>
                                    <p:animScale>
                                      <p:cBhvr>
                                        <p:cTn id="41" dur="26">
                                          <p:stCondLst>
                                            <p:cond delay="1312"/>
                                          </p:stCondLst>
                                        </p:cTn>
                                        <p:tgtEl>
                                          <p:spTgt spid="25">
                                            <p:txEl>
                                              <p:pRg st="0" end="0"/>
                                            </p:txEl>
                                          </p:spTgt>
                                        </p:tgtEl>
                                      </p:cBhvr>
                                      <p:to x="100000" y="80000"/>
                                    </p:animScale>
                                    <p:animScale>
                                      <p:cBhvr>
                                        <p:cTn id="42" dur="166" decel="50000">
                                          <p:stCondLst>
                                            <p:cond delay="1338"/>
                                          </p:stCondLst>
                                        </p:cTn>
                                        <p:tgtEl>
                                          <p:spTgt spid="25">
                                            <p:txEl>
                                              <p:pRg st="0" end="0"/>
                                            </p:txEl>
                                          </p:spTgt>
                                        </p:tgtEl>
                                      </p:cBhvr>
                                      <p:to x="100000" y="100000"/>
                                    </p:animScale>
                                    <p:animScale>
                                      <p:cBhvr>
                                        <p:cTn id="43" dur="26">
                                          <p:stCondLst>
                                            <p:cond delay="1642"/>
                                          </p:stCondLst>
                                        </p:cTn>
                                        <p:tgtEl>
                                          <p:spTgt spid="25">
                                            <p:txEl>
                                              <p:pRg st="0" end="0"/>
                                            </p:txEl>
                                          </p:spTgt>
                                        </p:tgtEl>
                                      </p:cBhvr>
                                      <p:to x="100000" y="90000"/>
                                    </p:animScale>
                                    <p:animScale>
                                      <p:cBhvr>
                                        <p:cTn id="44" dur="166" decel="50000">
                                          <p:stCondLst>
                                            <p:cond delay="1668"/>
                                          </p:stCondLst>
                                        </p:cTn>
                                        <p:tgtEl>
                                          <p:spTgt spid="25">
                                            <p:txEl>
                                              <p:pRg st="0" end="0"/>
                                            </p:txEl>
                                          </p:spTgt>
                                        </p:tgtEl>
                                      </p:cBhvr>
                                      <p:to x="100000" y="100000"/>
                                    </p:animScale>
                                    <p:animScale>
                                      <p:cBhvr>
                                        <p:cTn id="45" dur="26">
                                          <p:stCondLst>
                                            <p:cond delay="1808"/>
                                          </p:stCondLst>
                                        </p:cTn>
                                        <p:tgtEl>
                                          <p:spTgt spid="25">
                                            <p:txEl>
                                              <p:pRg st="0" end="0"/>
                                            </p:txEl>
                                          </p:spTgt>
                                        </p:tgtEl>
                                      </p:cBhvr>
                                      <p:to x="100000" y="95000"/>
                                    </p:animScale>
                                    <p:animScale>
                                      <p:cBhvr>
                                        <p:cTn id="46" dur="166" decel="50000">
                                          <p:stCondLst>
                                            <p:cond delay="1834"/>
                                          </p:stCondLst>
                                        </p:cTn>
                                        <p:tgtEl>
                                          <p:spTgt spid="25">
                                            <p:txEl>
                                              <p:pRg st="0" end="0"/>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27">
                                            <p:txEl>
                                              <p:pRg st="0" end="0"/>
                                            </p:txEl>
                                          </p:spTgt>
                                        </p:tgtEl>
                                        <p:attrNameLst>
                                          <p:attrName>style.visibility</p:attrName>
                                        </p:attrNameLst>
                                      </p:cBhvr>
                                      <p:to>
                                        <p:strVal val="visible"/>
                                      </p:to>
                                    </p:set>
                                    <p:anim calcmode="lin" valueType="num">
                                      <p:cBhvr additive="base">
                                        <p:cTn id="51"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29">
                                            <p:txEl>
                                              <p:pRg st="0" end="0"/>
                                            </p:txEl>
                                          </p:spTgt>
                                        </p:tgtEl>
                                        <p:attrNameLst>
                                          <p:attrName>style.visibility</p:attrName>
                                        </p:attrNameLst>
                                      </p:cBhvr>
                                      <p:to>
                                        <p:strVal val="visible"/>
                                      </p:to>
                                    </p:set>
                                    <p:anim calcmode="lin" valueType="num">
                                      <p:cBhvr additive="base">
                                        <p:cTn id="57" dur="500" fill="hold"/>
                                        <p:tgtEl>
                                          <p:spTgt spid="29">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0">
                                            <p:txEl>
                                              <p:pRg st="0" end="0"/>
                                            </p:txEl>
                                          </p:spTgt>
                                        </p:tgtEl>
                                        <p:attrNameLst>
                                          <p:attrName>style.visibility</p:attrName>
                                        </p:attrNameLst>
                                      </p:cBhvr>
                                      <p:to>
                                        <p:strVal val="visible"/>
                                      </p:to>
                                    </p:set>
                                    <p:anim calcmode="lin" valueType="num">
                                      <p:cBhvr additive="base">
                                        <p:cTn id="63" dur="500" fill="hold"/>
                                        <p:tgtEl>
                                          <p:spTgt spid="30">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28">
                                            <p:txEl>
                                              <p:pRg st="0" end="0"/>
                                            </p:txEl>
                                          </p:spTgt>
                                        </p:tgtEl>
                                        <p:attrNameLst>
                                          <p:attrName>style.visibility</p:attrName>
                                        </p:attrNameLst>
                                      </p:cBhvr>
                                      <p:to>
                                        <p:strVal val="visible"/>
                                      </p:to>
                                    </p:set>
                                    <p:anim calcmode="lin" valueType="num">
                                      <p:cBhvr additive="base">
                                        <p:cTn id="69" dur="500" fill="hold"/>
                                        <p:tgtEl>
                                          <p:spTgt spid="28">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26">
                                            <p:txEl>
                                              <p:pRg st="0" end="0"/>
                                            </p:txEl>
                                          </p:spTgt>
                                        </p:tgtEl>
                                        <p:attrNameLst>
                                          <p:attrName>style.visibility</p:attrName>
                                        </p:attrNameLst>
                                      </p:cBhvr>
                                      <p:to>
                                        <p:strVal val="visible"/>
                                      </p:to>
                                    </p:set>
                                    <p:anim calcmode="lin" valueType="num">
                                      <p:cBhvr additive="base">
                                        <p:cTn id="75"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629CFF-C255-C6E6-EC49-F1AA70F49E24}"/>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87953D03-933E-BC99-0279-3DF0EF73DDD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6E50FC8-E6A4-9845-3115-CBDE02CF3AE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05E2A74-6660-B5C6-1111-9FF3EBF1A7B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5CD18FF0-D39E-114D-034B-A07229CBF018}"/>
              </a:ext>
            </a:extLst>
          </p:cNvPr>
          <p:cNvSpPr txBox="1"/>
          <p:nvPr/>
        </p:nvSpPr>
        <p:spPr>
          <a:xfrm>
            <a:off x="5254388" y="1326963"/>
            <a:ext cx="6534387" cy="4462760"/>
          </a:xfrm>
          <a:prstGeom prst="rect">
            <a:avLst/>
          </a:prstGeom>
          <a:noFill/>
        </p:spPr>
        <p:txBody>
          <a:bodyPr wrap="square">
            <a:spAutoFit/>
          </a:bodyPr>
          <a:lstStyle/>
          <a:p>
            <a:pPr algn="r" rtl="1">
              <a:buNone/>
            </a:pPr>
            <a:r>
              <a:rPr lang="en-GB" sz="3200" dirty="0" err="1">
                <a:solidFill>
                  <a:srgbClr val="168489"/>
                </a:solidFill>
                <a:latin typeface="Sakkal Majalla" panose="02000000000000000000" pitchFamily="2" charset="-78"/>
                <a:cs typeface="Sakkal Majalla" panose="02000000000000000000" pitchFamily="2" charset="-78"/>
              </a:rPr>
              <a:t>فهم</a:t>
            </a:r>
            <a:r>
              <a:rPr lang="en-GB" sz="3200" dirty="0">
                <a:solidFill>
                  <a:srgbClr val="168489"/>
                </a:solidFill>
                <a:latin typeface="Sakkal Majalla" panose="02000000000000000000" pitchFamily="2" charset="-78"/>
                <a:cs typeface="Sakkal Majalla" panose="02000000000000000000" pitchFamily="2" charset="-78"/>
              </a:rPr>
              <a:t> </a:t>
            </a:r>
            <a:r>
              <a:rPr lang="en-GB" sz="3200" dirty="0" err="1">
                <a:solidFill>
                  <a:srgbClr val="168489"/>
                </a:solidFill>
                <a:latin typeface="Sakkal Majalla" panose="02000000000000000000" pitchFamily="2" charset="-78"/>
                <a:cs typeface="Sakkal Majalla" panose="02000000000000000000" pitchFamily="2" charset="-78"/>
              </a:rPr>
              <a:t>مشاعر</a:t>
            </a:r>
            <a:r>
              <a:rPr lang="en-GB" sz="3200" dirty="0">
                <a:solidFill>
                  <a:srgbClr val="168489"/>
                </a:solidFill>
                <a:latin typeface="Sakkal Majalla" panose="02000000000000000000" pitchFamily="2" charset="-78"/>
                <a:cs typeface="Sakkal Majalla" panose="02000000000000000000" pitchFamily="2" charset="-78"/>
              </a:rPr>
              <a:t> </a:t>
            </a:r>
            <a:r>
              <a:rPr lang="en-GB" sz="3200" dirty="0" err="1">
                <a:solidFill>
                  <a:srgbClr val="168489"/>
                </a:solidFill>
                <a:latin typeface="Sakkal Majalla" panose="02000000000000000000" pitchFamily="2" charset="-78"/>
                <a:cs typeface="Sakkal Majalla" panose="02000000000000000000" pitchFamily="2" charset="-78"/>
              </a:rPr>
              <a:t>الآخرين</a:t>
            </a:r>
            <a:endParaRPr lang="en-GB" sz="3200"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مهارة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سلوك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وردود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أفعال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الآخرين</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تعريفه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إدراك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العاطفية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الإشارات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اللفظية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اللفظية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مصادره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الجسد</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تعبيرات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الوجه</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الكلمات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السياق</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a:latin typeface="Sakkal Majalla" panose="02000000000000000000" pitchFamily="2" charset="-78"/>
                <a:cs typeface="Sakkal Majalla" panose="02000000000000000000" pitchFamily="2" charset="-78"/>
              </a:rPr>
              <a:t>أهميته: تحسين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 تقليل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الفهم</a:t>
            </a:r>
            <a:r>
              <a:rPr lang="en-GB" sz="2800" dirty="0">
                <a:latin typeface="Sakkal Majalla" panose="02000000000000000000" pitchFamily="2" charset="-78"/>
                <a:cs typeface="Sakkal Majalla" panose="02000000000000000000" pitchFamily="2" charset="-78"/>
              </a:rPr>
              <a:t> – تعزيز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 دعم القيادة.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مهاراته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الملاحظة</a:t>
            </a:r>
            <a:r>
              <a:rPr lang="en-GB" sz="2800" dirty="0">
                <a:latin typeface="Sakkal Majalla" panose="02000000000000000000" pitchFamily="2" charset="-78"/>
                <a:cs typeface="Sakkal Majalla" panose="02000000000000000000" pitchFamily="2" charset="-78"/>
              </a:rPr>
              <a:t> – الاستماع – </a:t>
            </a:r>
            <a:r>
              <a:rPr lang="en-GB" sz="2800" dirty="0" err="1">
                <a:latin typeface="Sakkal Majalla" panose="02000000000000000000" pitchFamily="2" charset="-78"/>
                <a:cs typeface="Sakkal Majalla" panose="02000000000000000000" pitchFamily="2" charset="-78"/>
              </a:rPr>
              <a:t>طرح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قراءة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الإشارات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التسرع</a:t>
            </a:r>
            <a:r>
              <a:rPr lang="en-GB" sz="2800" dirty="0">
                <a:latin typeface="Sakkal Majalla" panose="02000000000000000000" pitchFamily="2" charset="-78"/>
                <a:cs typeface="Sakkal Majalla" panose="02000000000000000000" pitchFamily="2" charset="-78"/>
              </a:rPr>
              <a:t>. </a:t>
            </a:r>
          </a:p>
        </p:txBody>
      </p:sp>
      <p:pic>
        <p:nvPicPr>
          <p:cNvPr id="8" name="Picture 7">
            <a:extLst>
              <a:ext uri="{FF2B5EF4-FFF2-40B4-BE49-F238E27FC236}">
                <a16:creationId xmlns:a16="http://schemas.microsoft.com/office/drawing/2014/main" id="{BB46E312-540D-367F-8325-97A96A7FB3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857" y="3330054"/>
            <a:ext cx="2998530" cy="2208524"/>
          </a:xfrm>
          <a:prstGeom prst="rect">
            <a:avLst/>
          </a:prstGeom>
        </p:spPr>
      </p:pic>
    </p:spTree>
    <p:extLst>
      <p:ext uri="{BB962C8B-B14F-4D97-AF65-F5344CB8AC3E}">
        <p14:creationId xmlns:p14="http://schemas.microsoft.com/office/powerpoint/2010/main" val="52889146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798671-6EF9-5A1A-2E8F-E24ABA84A29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BFB70EF-6929-62E2-E4BE-2734225E4258}"/>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869CD851-1928-E743-63A7-335376C0EE4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7FBA395A-B31B-97F9-29CB-0931D9D9163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5" name="TextBox 4">
            <a:extLst>
              <a:ext uri="{FF2B5EF4-FFF2-40B4-BE49-F238E27FC236}">
                <a16:creationId xmlns:a16="http://schemas.microsoft.com/office/drawing/2014/main" id="{DB1ECEF1-6DE9-B01F-489D-38FA9B769D21}"/>
              </a:ext>
            </a:extLst>
          </p:cNvPr>
          <p:cNvSpPr txBox="1"/>
          <p:nvPr/>
        </p:nvSpPr>
        <p:spPr>
          <a:xfrm>
            <a:off x="4785910" y="1318315"/>
            <a:ext cx="6780615" cy="3293209"/>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تعزيز </a:t>
            </a:r>
            <a:r>
              <a:rPr lang="en-GB" sz="3200" b="1" dirty="0" err="1">
                <a:solidFill>
                  <a:srgbClr val="168489"/>
                </a:solidFill>
                <a:latin typeface="Sakkal Majalla" panose="02000000000000000000" pitchFamily="2" charset="-78"/>
                <a:cs typeface="Sakkal Majalla" panose="02000000000000000000" pitchFamily="2" charset="-78"/>
              </a:rPr>
              <a:t>العلاقات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المهنية</a:t>
            </a:r>
            <a:endParaRPr lang="ar-EG" sz="3200" b="1" dirty="0">
              <a:solidFill>
                <a:srgbClr val="168489"/>
              </a:solidFill>
              <a:latin typeface="Sakkal Majalla" panose="02000000000000000000" pitchFamily="2" charset="-78"/>
              <a:cs typeface="Sakkal Majalla" panose="02000000000000000000" pitchFamily="2" charset="-78"/>
            </a:endParaRPr>
          </a:p>
          <a:p>
            <a:pPr algn="r" rtl="1">
              <a:buNone/>
            </a:pP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العلاقات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المهنية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أساس</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النجاح</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في</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العمل</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تعريفها</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تفاعلات</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قائمة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على</a:t>
            </a:r>
            <a:r>
              <a:rPr lang="en-GB" sz="2400" dirty="0">
                <a:latin typeface="Sakkal Majalla" panose="02000000000000000000" pitchFamily="2" charset="-78"/>
                <a:cs typeface="Sakkal Majalla" panose="02000000000000000000" pitchFamily="2" charset="-78"/>
              </a:rPr>
              <a:t> التعاون </a:t>
            </a:r>
            <a:r>
              <a:rPr lang="en-GB" sz="2400" dirty="0" err="1">
                <a:latin typeface="Sakkal Majalla" panose="02000000000000000000" pitchFamily="2" charset="-78"/>
                <a:cs typeface="Sakkal Majalla" panose="02000000000000000000" pitchFamily="2" charset="-78"/>
              </a:rPr>
              <a:t>والاحترام</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لتحقيق</a:t>
            </a:r>
            <a:r>
              <a:rPr lang="en-GB" sz="2400" dirty="0">
                <a:latin typeface="Sakkal Majalla" panose="02000000000000000000" pitchFamily="2" charset="-78"/>
                <a:cs typeface="Sakkal Majalla" panose="02000000000000000000" pitchFamily="2" charset="-78"/>
              </a:rPr>
              <a:t> أهداف </a:t>
            </a:r>
            <a:r>
              <a:rPr lang="en-GB" sz="2400" dirty="0" err="1">
                <a:latin typeface="Sakkal Majalla" panose="02000000000000000000" pitchFamily="2" charset="-78"/>
                <a:cs typeface="Sakkal Majalla" panose="02000000000000000000" pitchFamily="2" charset="-78"/>
              </a:rPr>
              <a:t>مشتركة</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أهميتها</a:t>
            </a:r>
            <a:r>
              <a:rPr lang="en-GB" sz="2400" dirty="0">
                <a:latin typeface="Sakkal Majalla" panose="02000000000000000000" pitchFamily="2" charset="-78"/>
                <a:cs typeface="Sakkal Majalla" panose="02000000000000000000" pitchFamily="2" charset="-78"/>
              </a:rPr>
              <a:t>: تحسين </a:t>
            </a:r>
            <a:r>
              <a:rPr lang="en-GB" sz="2400" dirty="0" err="1">
                <a:latin typeface="Sakkal Majalla" panose="02000000000000000000" pitchFamily="2" charset="-78"/>
                <a:cs typeface="Sakkal Majalla" panose="02000000000000000000" pitchFamily="2" charset="-78"/>
              </a:rPr>
              <a:t>بيئة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العمل</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زيادة</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الإنتاجية</a:t>
            </a:r>
            <a:r>
              <a:rPr lang="en-GB" sz="2400" dirty="0">
                <a:latin typeface="Sakkal Majalla" panose="02000000000000000000" pitchFamily="2" charset="-78"/>
                <a:cs typeface="Sakkal Majalla" panose="02000000000000000000" pitchFamily="2" charset="-78"/>
              </a:rPr>
              <a:t> – تقليل </a:t>
            </a:r>
            <a:r>
              <a:rPr lang="en-GB" sz="2400" dirty="0" err="1">
                <a:latin typeface="Sakkal Majalla" panose="02000000000000000000" pitchFamily="2" charset="-78"/>
                <a:cs typeface="Sakkal Majalla" panose="02000000000000000000" pitchFamily="2" charset="-78"/>
              </a:rPr>
              <a:t>النزاعات</a:t>
            </a:r>
            <a:r>
              <a:rPr lang="en-GB" sz="2400" dirty="0">
                <a:latin typeface="Sakkal Majalla" panose="02000000000000000000" pitchFamily="2" charset="-78"/>
                <a:cs typeface="Sakkal Majalla" panose="02000000000000000000" pitchFamily="2" charset="-78"/>
              </a:rPr>
              <a:t> – رفع </a:t>
            </a:r>
            <a:r>
              <a:rPr lang="en-GB" sz="2400" dirty="0" err="1">
                <a:latin typeface="Sakkal Majalla" panose="02000000000000000000" pitchFamily="2" charset="-78"/>
                <a:cs typeface="Sakkal Majalla" panose="02000000000000000000" pitchFamily="2" charset="-78"/>
              </a:rPr>
              <a:t>الرضا</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أسسها</a:t>
            </a:r>
            <a:r>
              <a:rPr lang="en-GB" sz="2400" dirty="0">
                <a:latin typeface="Sakkal Majalla" panose="02000000000000000000" pitchFamily="2" charset="-78"/>
                <a:cs typeface="Sakkal Majalla" panose="02000000000000000000" pitchFamily="2" charset="-78"/>
              </a:rPr>
              <a:t>: الاحترام – </a:t>
            </a:r>
            <a:r>
              <a:rPr lang="en-GB" sz="2400" dirty="0" err="1">
                <a:latin typeface="Sakkal Majalla" panose="02000000000000000000" pitchFamily="2" charset="-78"/>
                <a:cs typeface="Sakkal Majalla" panose="02000000000000000000" pitchFamily="2" charset="-78"/>
              </a:rPr>
              <a:t>الثقة</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التواصل</a:t>
            </a:r>
            <a:r>
              <a:rPr lang="en-GB" sz="2400" dirty="0">
                <a:latin typeface="Sakkal Majalla" panose="02000000000000000000" pitchFamily="2" charset="-78"/>
                <a:cs typeface="Sakkal Majalla" panose="02000000000000000000" pitchFamily="2" charset="-78"/>
              </a:rPr>
              <a:t> – التعاون – </a:t>
            </a:r>
            <a:r>
              <a:rPr lang="en-GB" sz="2400" dirty="0" err="1">
                <a:latin typeface="Sakkal Majalla" panose="02000000000000000000" pitchFamily="2" charset="-78"/>
                <a:cs typeface="Sakkal Majalla" panose="02000000000000000000" pitchFamily="2" charset="-78"/>
              </a:rPr>
              <a:t>الدعم</a:t>
            </a:r>
            <a:r>
              <a:rPr lang="en-GB" sz="2400" dirty="0">
                <a:latin typeface="Sakkal Majalla" panose="02000000000000000000" pitchFamily="2" charset="-78"/>
                <a:cs typeface="Sakkal Majalla" panose="02000000000000000000" pitchFamily="2" charset="-78"/>
              </a:rPr>
              <a:t> – المرونة.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مهاراتها</a:t>
            </a:r>
            <a:r>
              <a:rPr lang="en-GB" sz="2400" dirty="0">
                <a:latin typeface="Sakkal Majalla" panose="02000000000000000000" pitchFamily="2" charset="-78"/>
                <a:cs typeface="Sakkal Majalla" panose="02000000000000000000" pitchFamily="2" charset="-78"/>
              </a:rPr>
              <a:t>: الاستماع – </a:t>
            </a:r>
            <a:r>
              <a:rPr lang="en-GB" sz="2400" dirty="0" err="1">
                <a:latin typeface="Sakkal Majalla" panose="02000000000000000000" pitchFamily="2" charset="-78"/>
                <a:cs typeface="Sakkal Majalla" panose="02000000000000000000" pitchFamily="2" charset="-78"/>
              </a:rPr>
              <a:t>التعاطف</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المساعدة</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تقدير</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الآخرين</a:t>
            </a:r>
            <a:r>
              <a:rPr lang="en-GB" sz="2400" dirty="0">
                <a:latin typeface="Sakkal Majalla" panose="02000000000000000000" pitchFamily="2" charset="-78"/>
                <a:cs typeface="Sakkal Majalla" panose="02000000000000000000" pitchFamily="2" charset="-78"/>
              </a:rPr>
              <a:t> – حل </a:t>
            </a:r>
            <a:r>
              <a:rPr lang="en-GB" sz="2400" dirty="0" err="1">
                <a:latin typeface="Sakkal Majalla" panose="02000000000000000000" pitchFamily="2" charset="-78"/>
                <a:cs typeface="Sakkal Majalla" panose="02000000000000000000" pitchFamily="2" charset="-78"/>
              </a:rPr>
              <a:t>الخلافات</a:t>
            </a:r>
            <a:r>
              <a:rPr lang="en-GB" sz="24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400" dirty="0" err="1">
                <a:latin typeface="Sakkal Majalla" panose="02000000000000000000" pitchFamily="2" charset="-78"/>
                <a:cs typeface="Sakkal Majalla" panose="02000000000000000000" pitchFamily="2" charset="-78"/>
              </a:rPr>
              <a:t>أخطاء</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الغرور</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التجاهل</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النقد</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السلبي</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ضعف</a:t>
            </a:r>
            <a:r>
              <a:rPr lang="en-GB" sz="2400" dirty="0">
                <a:latin typeface="Sakkal Majalla" panose="02000000000000000000" pitchFamily="2" charset="-78"/>
                <a:cs typeface="Sakkal Majalla" panose="02000000000000000000" pitchFamily="2" charset="-78"/>
              </a:rPr>
              <a:t> </a:t>
            </a:r>
            <a:r>
              <a:rPr lang="en-GB" sz="2400" dirty="0" err="1">
                <a:latin typeface="Sakkal Majalla" panose="02000000000000000000" pitchFamily="2" charset="-78"/>
                <a:cs typeface="Sakkal Majalla" panose="02000000000000000000" pitchFamily="2" charset="-78"/>
              </a:rPr>
              <a:t>التواصل</a:t>
            </a:r>
            <a:r>
              <a:rPr lang="en-GB" sz="2400" dirty="0">
                <a:latin typeface="Sakkal Majalla" panose="02000000000000000000" pitchFamily="2" charset="-78"/>
                <a:cs typeface="Sakkal Majalla" panose="02000000000000000000" pitchFamily="2" charset="-78"/>
              </a:rPr>
              <a:t> – </a:t>
            </a:r>
            <a:r>
              <a:rPr lang="en-GB" sz="2400" dirty="0" err="1">
                <a:latin typeface="Sakkal Majalla" panose="02000000000000000000" pitchFamily="2" charset="-78"/>
                <a:cs typeface="Sakkal Majalla" panose="02000000000000000000" pitchFamily="2" charset="-78"/>
              </a:rPr>
              <a:t>عدم</a:t>
            </a:r>
            <a:r>
              <a:rPr lang="en-GB" sz="2400" dirty="0">
                <a:latin typeface="Sakkal Majalla" panose="02000000000000000000" pitchFamily="2" charset="-78"/>
                <a:cs typeface="Sakkal Majalla" panose="02000000000000000000" pitchFamily="2" charset="-78"/>
              </a:rPr>
              <a:t> الالتزام.</a:t>
            </a:r>
          </a:p>
        </p:txBody>
      </p:sp>
      <p:pic>
        <p:nvPicPr>
          <p:cNvPr id="8" name="Picture 7">
            <a:extLst>
              <a:ext uri="{FF2B5EF4-FFF2-40B4-BE49-F238E27FC236}">
                <a16:creationId xmlns:a16="http://schemas.microsoft.com/office/drawing/2014/main" id="{2135C95D-9880-5F2F-C7AF-D3A285320C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290" y="2169313"/>
            <a:ext cx="3911222" cy="3911222"/>
          </a:xfrm>
          <a:prstGeom prst="rect">
            <a:avLst/>
          </a:prstGeom>
        </p:spPr>
      </p:pic>
    </p:spTree>
    <p:extLst>
      <p:ext uri="{BB962C8B-B14F-4D97-AF65-F5344CB8AC3E}">
        <p14:creationId xmlns:p14="http://schemas.microsoft.com/office/powerpoint/2010/main" val="25275725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2663B50D-2186-DA02-37BD-72C385F94C3A}"/>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2BCA9552-D3B5-9D91-51B0-474FFE3F3177}"/>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AAFCCBFD-2C3C-AEF8-701E-D892470C4BAA}"/>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C6692762-9032-DF57-585D-2BA91E967900}"/>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C1D878EF-E33D-F9DA-9F81-6885AB8E7E9E}"/>
              </a:ext>
            </a:extLst>
          </p:cNvPr>
          <p:cNvSpPr txBox="1"/>
          <p:nvPr/>
        </p:nvSpPr>
        <p:spPr>
          <a:xfrm>
            <a:off x="104775" y="-66139"/>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الرابع</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12B28F59-44C6-BC2E-45A8-06F9F8BB8D3D}"/>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اولى</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82653300-93DF-C468-D33E-3C3CB98B7EBE}"/>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التواصل مع العملاء والشركاء</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D345108F-574E-3276-FFA4-054FE9C4449F}"/>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D95952A1-31A1-B90A-7100-15A8DBA94DA8}"/>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FCBF46C4-B741-366C-FCEC-F0F7997A033C}"/>
              </a:ext>
            </a:extLst>
          </p:cNvPr>
          <p:cNvGrpSpPr/>
          <p:nvPr/>
        </p:nvGrpSpPr>
        <p:grpSpPr>
          <a:xfrm>
            <a:off x="1553835" y="3257551"/>
            <a:ext cx="9746599" cy="2714977"/>
            <a:chOff x="1553835" y="3429000"/>
            <a:chExt cx="9746599" cy="2714977"/>
          </a:xfrm>
        </p:grpSpPr>
        <p:grpSp>
          <p:nvGrpSpPr>
            <p:cNvPr id="4" name="Group 3">
              <a:extLst>
                <a:ext uri="{FF2B5EF4-FFF2-40B4-BE49-F238E27FC236}">
                  <a16:creationId xmlns:a16="http://schemas.microsoft.com/office/drawing/2014/main" id="{98B46657-EC73-4FE1-AD48-E433B81B8A6A}"/>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7D19906B-E62B-D57B-E883-D7D4C13B52E3}"/>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336ACF5-2430-D44B-A140-8649B99F757D}"/>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0FA2086D-C955-F156-D59F-D144EE1D70EF}"/>
                </a:ext>
              </a:extLst>
            </p:cNvPr>
            <p:cNvSpPr txBox="1"/>
            <p:nvPr/>
          </p:nvSpPr>
          <p:spPr>
            <a:xfrm>
              <a:off x="1553835" y="3466321"/>
              <a:ext cx="8704462" cy="2677656"/>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مبادئ خدمة العملاء الفعالة.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فهم احتياجات العملاء.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توقعات العملاء.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التعامل مع الشكاوى والاستفسارات.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تعزيز تجربة العميل.</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386031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4EC035F-8B19-D589-C0A4-999457ABBEA2}"/>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0F48C2B8-C0CB-8458-4207-A06B3EA584E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81BB682-93F7-D129-C189-35269E73C928}"/>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763A8C5-AFE7-729C-3B53-A5AF3397709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C2D42443-58AF-0A79-0767-3D1820AB6C31}"/>
              </a:ext>
            </a:extLst>
          </p:cNvPr>
          <p:cNvSpPr txBox="1"/>
          <p:nvPr/>
        </p:nvSpPr>
        <p:spPr>
          <a:xfrm>
            <a:off x="5520520" y="269726"/>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مبادئ</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خدمة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العملاء</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الفعّالة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خدمة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عنصر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أساسي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لنجاح</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المؤسسات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وتحسين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تجربة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العميل</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مفهومها</a:t>
            </a:r>
            <a:r>
              <a:rPr lang="en-GB"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مجموعة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الأنشطة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والتفاعلات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لتلبية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احتياجات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وحل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مشكلاتهم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قبل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وأثناء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وبعد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الخدمة</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أهميتها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رضا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العملاء</a:t>
            </a:r>
            <a:r>
              <a:rPr lang="en-GB" sz="2600" dirty="0">
                <a:latin typeface="Sakkal Majalla" panose="02000000000000000000" pitchFamily="2" charset="-78"/>
                <a:cs typeface="Sakkal Majalla" panose="02000000000000000000" pitchFamily="2" charset="-78"/>
              </a:rPr>
              <a:t> – بناء </a:t>
            </a:r>
            <a:r>
              <a:rPr lang="en-GB" sz="2600" dirty="0" err="1">
                <a:latin typeface="Sakkal Majalla" panose="02000000000000000000" pitchFamily="2" charset="-78"/>
                <a:cs typeface="Sakkal Majalla" panose="02000000000000000000" pitchFamily="2" charset="-78"/>
              </a:rPr>
              <a:t>الولاء</a:t>
            </a:r>
            <a:r>
              <a:rPr lang="en-GB" sz="2600" dirty="0">
                <a:latin typeface="Sakkal Majalla" panose="02000000000000000000" pitchFamily="2" charset="-78"/>
                <a:cs typeface="Sakkal Majalla" panose="02000000000000000000" pitchFamily="2" charset="-78"/>
              </a:rPr>
              <a:t> – تحسين </a:t>
            </a:r>
            <a:r>
              <a:rPr lang="en-GB" sz="2600" dirty="0" err="1">
                <a:latin typeface="Sakkal Majalla" panose="02000000000000000000" pitchFamily="2" charset="-78"/>
                <a:cs typeface="Sakkal Majalla" panose="02000000000000000000" pitchFamily="2" charset="-78"/>
              </a:rPr>
              <a:t>السمعة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زيادة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المبيعات</a:t>
            </a:r>
            <a:r>
              <a:rPr lang="en-GB" sz="2600" dirty="0">
                <a:latin typeface="Sakkal Majalla" panose="02000000000000000000" pitchFamily="2" charset="-78"/>
                <a:cs typeface="Sakkal Majalla" panose="02000000000000000000" pitchFamily="2" charset="-78"/>
              </a:rPr>
              <a:t> – تقليل </a:t>
            </a:r>
            <a:r>
              <a:rPr lang="en-GB" sz="2600" dirty="0" err="1">
                <a:latin typeface="Sakkal Majalla" panose="02000000000000000000" pitchFamily="2" charset="-78"/>
                <a:cs typeface="Sakkal Majalla" panose="02000000000000000000" pitchFamily="2" charset="-78"/>
              </a:rPr>
              <a:t>الشكاوى</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مبادئها</a:t>
            </a:r>
            <a:r>
              <a:rPr lang="en-GB"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الاحترام </a:t>
            </a:r>
            <a:r>
              <a:rPr lang="en-GB" sz="2600" dirty="0" err="1">
                <a:latin typeface="Sakkal Majalla" panose="02000000000000000000" pitchFamily="2" charset="-78"/>
                <a:cs typeface="Sakkal Majalla" panose="02000000000000000000" pitchFamily="2" charset="-78"/>
              </a:rPr>
              <a:t>المتبادل</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السرعة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في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الاستجابة</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الدقة </a:t>
            </a:r>
            <a:r>
              <a:rPr lang="en-GB" sz="2600" dirty="0" err="1">
                <a:latin typeface="Sakkal Majalla" panose="02000000000000000000" pitchFamily="2" charset="-78"/>
                <a:cs typeface="Sakkal Majalla" panose="02000000000000000000" pitchFamily="2" charset="-78"/>
              </a:rPr>
              <a:t>في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المعلومات</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الاحترافية</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التعاطف</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 الالتزام </a:t>
            </a:r>
            <a:r>
              <a:rPr lang="en-GB" sz="2600" dirty="0" err="1">
                <a:latin typeface="Sakkal Majalla" panose="02000000000000000000" pitchFamily="2" charset="-78"/>
                <a:cs typeface="Sakkal Majalla" panose="02000000000000000000" pitchFamily="2" charset="-78"/>
              </a:rPr>
              <a:t>بالوعود</a:t>
            </a:r>
            <a:endParaRPr lang="en-GB" sz="2600" dirty="0">
              <a:latin typeface="Sakkal Majalla" panose="02000000000000000000" pitchFamily="2" charset="-78"/>
              <a:cs typeface="Sakkal Majalla" panose="02000000000000000000" pitchFamily="2" charset="-78"/>
            </a:endParaRPr>
          </a:p>
        </p:txBody>
      </p:sp>
      <p:pic>
        <p:nvPicPr>
          <p:cNvPr id="7" name="Picture 6">
            <a:extLst>
              <a:ext uri="{FF2B5EF4-FFF2-40B4-BE49-F238E27FC236}">
                <a16:creationId xmlns:a16="http://schemas.microsoft.com/office/drawing/2014/main" id="{FFEB13BE-5C84-CAE1-FDA5-1682B2C1F7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481" y="3429000"/>
            <a:ext cx="4710894" cy="2505005"/>
          </a:xfrm>
          <a:prstGeom prst="rect">
            <a:avLst/>
          </a:prstGeom>
        </p:spPr>
      </p:pic>
    </p:spTree>
    <p:extLst>
      <p:ext uri="{BB962C8B-B14F-4D97-AF65-F5344CB8AC3E}">
        <p14:creationId xmlns:p14="http://schemas.microsoft.com/office/powerpoint/2010/main" val="40207005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D1344B-595A-C505-1F42-9793CAB9AA4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D9B46060-C685-61E1-66FD-AC5ABBE17D9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DF9DC945-F310-E31B-5AB4-A9F1F80EA804}"/>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D9DA1CD-835E-D0CA-B602-DC7A49D68CB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6CCC609B-06A4-0A70-F586-B95B3C32EF9E}"/>
              </a:ext>
            </a:extLst>
          </p:cNvPr>
          <p:cNvSpPr txBox="1"/>
          <p:nvPr/>
        </p:nvSpPr>
        <p:spPr>
          <a:xfrm>
            <a:off x="4988256" y="1405259"/>
            <a:ext cx="6800519" cy="3970318"/>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فهم</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احتياجات</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العملاء</a:t>
            </a:r>
            <a:endParaRPr lang="en-GB" sz="28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b="1" dirty="0" err="1">
                <a:latin typeface="Sakkal Majalla" panose="02000000000000000000" pitchFamily="2" charset="-78"/>
                <a:cs typeface="Sakkal Majalla" panose="02000000000000000000" pitchFamily="2" charset="-78"/>
              </a:rPr>
              <a:t>فهم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الاحتياجات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هو</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أساس</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تقديم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خدمة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فعّالة</a:t>
            </a:r>
            <a:r>
              <a:rPr lang="en-GB" sz="28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b="1" dirty="0" err="1">
                <a:latin typeface="Sakkal Majalla" panose="02000000000000000000" pitchFamily="2" charset="-78"/>
                <a:cs typeface="Sakkal Majalla" panose="02000000000000000000" pitchFamily="2" charset="-78"/>
              </a:rPr>
              <a:t>مفهومها</a:t>
            </a:r>
            <a:r>
              <a:rPr lang="en-GB" sz="2800" b="1" dirty="0">
                <a:latin typeface="Sakkal Majalla" panose="02000000000000000000" pitchFamily="2" charset="-78"/>
                <a:cs typeface="Sakkal Majalla" panose="02000000000000000000" pitchFamily="2" charset="-78"/>
              </a:rPr>
              <a:t>:</a:t>
            </a:r>
            <a:br>
              <a:rPr lang="en-GB" sz="2800" b="1" dirty="0">
                <a:latin typeface="Sakkal Majalla" panose="02000000000000000000" pitchFamily="2" charset="-78"/>
                <a:cs typeface="Sakkal Majalla" panose="02000000000000000000" pitchFamily="2" charset="-78"/>
              </a:rPr>
            </a:br>
            <a:r>
              <a:rPr lang="en-GB" sz="2800" b="1" dirty="0">
                <a:latin typeface="Sakkal Majalla" panose="02000000000000000000" pitchFamily="2" charset="-78"/>
                <a:cs typeface="Sakkal Majalla" panose="02000000000000000000" pitchFamily="2" charset="-78"/>
              </a:rPr>
              <a:t>"</a:t>
            </a:r>
            <a:r>
              <a:rPr lang="en-GB" sz="2800" b="1" dirty="0" err="1">
                <a:latin typeface="Sakkal Majalla" panose="02000000000000000000" pitchFamily="2" charset="-78"/>
                <a:cs typeface="Sakkal Majalla" panose="02000000000000000000" pitchFamily="2" charset="-78"/>
              </a:rPr>
              <a:t>المتطلبات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والرغبات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والتوقعات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التي</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يسعى</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العميل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لتحقيقها</a:t>
            </a:r>
            <a:r>
              <a:rPr lang="en-GB" sz="28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b="1" dirty="0" err="1">
                <a:latin typeface="Sakkal Majalla" panose="02000000000000000000" pitchFamily="2" charset="-78"/>
                <a:cs typeface="Sakkal Majalla" panose="02000000000000000000" pitchFamily="2" charset="-78"/>
              </a:rPr>
              <a:t>أنواع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الاحتياجات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أساسية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نفسية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غير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معلنة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متطورة</a:t>
            </a:r>
            <a:r>
              <a:rPr lang="en-GB" sz="28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b="1" dirty="0" err="1">
                <a:latin typeface="Sakkal Majalla" panose="02000000000000000000" pitchFamily="2" charset="-78"/>
                <a:cs typeface="Sakkal Majalla" panose="02000000000000000000" pitchFamily="2" charset="-78"/>
              </a:rPr>
              <a:t>طرق</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الفهم</a:t>
            </a:r>
            <a:r>
              <a:rPr lang="en-GB" sz="2800" b="1" dirty="0">
                <a:latin typeface="Sakkal Majalla" panose="02000000000000000000" pitchFamily="2" charset="-78"/>
                <a:cs typeface="Sakkal Majalla" panose="02000000000000000000" pitchFamily="2" charset="-78"/>
              </a:rPr>
              <a:t>: الاستماع </a:t>
            </a:r>
            <a:r>
              <a:rPr lang="en-GB" sz="2800" b="1" dirty="0" err="1">
                <a:latin typeface="Sakkal Majalla" panose="02000000000000000000" pitchFamily="2" charset="-78"/>
                <a:cs typeface="Sakkal Majalla" panose="02000000000000000000" pitchFamily="2" charset="-78"/>
              </a:rPr>
              <a:t>الفعّال</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طرح</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الأسئلة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تحليل</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السلوك</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جمع</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البيانات</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التغذية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الراجعة</a:t>
            </a:r>
            <a:r>
              <a:rPr lang="en-GB" sz="28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b="1" dirty="0" err="1">
                <a:latin typeface="Sakkal Majalla" panose="02000000000000000000" pitchFamily="2" charset="-78"/>
                <a:cs typeface="Sakkal Majalla" panose="02000000000000000000" pitchFamily="2" charset="-78"/>
              </a:rPr>
              <a:t>الأهمية</a:t>
            </a:r>
            <a:r>
              <a:rPr lang="en-GB" sz="2800" b="1" dirty="0">
                <a:latin typeface="Sakkal Majalla" panose="02000000000000000000" pitchFamily="2" charset="-78"/>
                <a:cs typeface="Sakkal Majalla" panose="02000000000000000000" pitchFamily="2" charset="-78"/>
              </a:rPr>
              <a:t>: تحسين </a:t>
            </a:r>
            <a:r>
              <a:rPr lang="en-GB" sz="2800" b="1" dirty="0" err="1">
                <a:latin typeface="Sakkal Majalla" panose="02000000000000000000" pitchFamily="2" charset="-78"/>
                <a:cs typeface="Sakkal Majalla" panose="02000000000000000000" pitchFamily="2" charset="-78"/>
              </a:rPr>
              <a:t>الخدمة</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زيادة</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الرضا</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تطوير</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المنتجات</a:t>
            </a:r>
            <a:r>
              <a:rPr lang="en-GB" sz="2800" b="1" dirty="0">
                <a:latin typeface="Sakkal Majalla" panose="02000000000000000000" pitchFamily="2" charset="-78"/>
                <a:cs typeface="Sakkal Majalla" panose="02000000000000000000" pitchFamily="2" charset="-78"/>
              </a:rPr>
              <a:t> – تقليل </a:t>
            </a:r>
            <a:r>
              <a:rPr lang="en-GB" sz="2800" b="1" dirty="0" err="1">
                <a:latin typeface="Sakkal Majalla" panose="02000000000000000000" pitchFamily="2" charset="-78"/>
                <a:cs typeface="Sakkal Majalla" panose="02000000000000000000" pitchFamily="2" charset="-78"/>
              </a:rPr>
              <a:t>الشكاوى</a:t>
            </a:r>
            <a:r>
              <a:rPr lang="en-GB" sz="2800" b="1" dirty="0">
                <a:latin typeface="Sakkal Majalla" panose="02000000000000000000" pitchFamily="2" charset="-78"/>
                <a:cs typeface="Sakkal Majalla" panose="02000000000000000000" pitchFamily="2" charset="-78"/>
              </a:rPr>
              <a:t> – تعزيز </a:t>
            </a:r>
            <a:r>
              <a:rPr lang="en-GB" sz="2800" b="1" dirty="0" err="1">
                <a:latin typeface="Sakkal Majalla" panose="02000000000000000000" pitchFamily="2" charset="-78"/>
                <a:cs typeface="Sakkal Majalla" panose="02000000000000000000" pitchFamily="2" charset="-78"/>
              </a:rPr>
              <a:t>المنافسة</a:t>
            </a:r>
            <a:r>
              <a:rPr lang="en-GB" sz="2800" b="1" dirty="0">
                <a:latin typeface="Sakkal Majalla" panose="02000000000000000000" pitchFamily="2" charset="-78"/>
                <a:cs typeface="Sakkal Majalla" panose="02000000000000000000" pitchFamily="2" charset="-78"/>
              </a:rPr>
              <a:t>. </a:t>
            </a:r>
          </a:p>
        </p:txBody>
      </p:sp>
      <p:pic>
        <p:nvPicPr>
          <p:cNvPr id="6" name="Picture 5">
            <a:extLst>
              <a:ext uri="{FF2B5EF4-FFF2-40B4-BE49-F238E27FC236}">
                <a16:creationId xmlns:a16="http://schemas.microsoft.com/office/drawing/2014/main" id="{5D120334-A2B6-550E-0065-330D46CFAFD0}"/>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0" y="3446612"/>
            <a:ext cx="4628180" cy="2603351"/>
          </a:xfrm>
          <a:prstGeom prst="rect">
            <a:avLst/>
          </a:prstGeom>
        </p:spPr>
      </p:pic>
    </p:spTree>
    <p:extLst>
      <p:ext uri="{BB962C8B-B14F-4D97-AF65-F5344CB8AC3E}">
        <p14:creationId xmlns:p14="http://schemas.microsoft.com/office/powerpoint/2010/main" val="34869966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9C5D925-CD0A-D860-E07C-4516D956A95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8388A2A3-2D7E-8D36-AF4B-B2BCC4689BC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0725A4C-2C95-1FCF-7020-E4DCC564B17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48717D3-ADED-858E-6DFB-41A35A2916C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91737ABE-B939-B5E0-479C-8717CEE98B09}"/>
              </a:ext>
            </a:extLst>
          </p:cNvPr>
          <p:cNvSpPr txBox="1"/>
          <p:nvPr/>
        </p:nvSpPr>
        <p:spPr>
          <a:xfrm>
            <a:off x="3667270" y="582067"/>
            <a:ext cx="8301815" cy="5816977"/>
          </a:xfrm>
          <a:prstGeom prst="rect">
            <a:avLst/>
          </a:prstGeom>
          <a:noFill/>
        </p:spPr>
        <p:txBody>
          <a:bodyPr wrap="square">
            <a:spAutoFit/>
          </a:bodyPr>
          <a:lstStyle/>
          <a:p>
            <a:pPr algn="r" rtl="1">
              <a:buNone/>
            </a:pPr>
            <a:r>
              <a:rPr lang="en-GB" sz="3600" b="1" dirty="0">
                <a:solidFill>
                  <a:srgbClr val="168489"/>
                </a:solidFill>
                <a:latin typeface="Sakkal Majalla" panose="02000000000000000000" pitchFamily="2" charset="-78"/>
                <a:cs typeface="Sakkal Majalla" panose="02000000000000000000" pitchFamily="2" charset="-78"/>
              </a:rPr>
              <a:t>إدارة </a:t>
            </a:r>
            <a:r>
              <a:rPr lang="en-GB" sz="3600" b="1" dirty="0" err="1">
                <a:solidFill>
                  <a:srgbClr val="168489"/>
                </a:solidFill>
                <a:latin typeface="Sakkal Majalla" panose="02000000000000000000" pitchFamily="2" charset="-78"/>
                <a:cs typeface="Sakkal Majalla" panose="02000000000000000000" pitchFamily="2" charset="-78"/>
              </a:rPr>
              <a:t>توقعات</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العملاء</a:t>
            </a:r>
            <a:endParaRPr lang="en-GB" sz="36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التوقعات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الذهنية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قبل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الحصول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الخدمة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مفهومها</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ضبط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توقعات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بشكل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واقعي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عبر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الواضح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لضمان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الرضا</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أهميتها</a:t>
            </a:r>
            <a:r>
              <a:rPr lang="en-GB" sz="2800" dirty="0">
                <a:latin typeface="Sakkal Majalla" panose="02000000000000000000" pitchFamily="2" charset="-78"/>
                <a:cs typeface="Sakkal Majalla" panose="02000000000000000000" pitchFamily="2" charset="-78"/>
              </a:rPr>
              <a:t>: تقليل </a:t>
            </a:r>
            <a:r>
              <a:rPr lang="en-GB" sz="2800" dirty="0" err="1">
                <a:latin typeface="Sakkal Majalla" panose="02000000000000000000" pitchFamily="2" charset="-78"/>
                <a:cs typeface="Sakkal Majalla" panose="02000000000000000000" pitchFamily="2" charset="-78"/>
              </a:rPr>
              <a:t>الشكاوى</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الرضا</a:t>
            </a:r>
            <a:r>
              <a:rPr lang="en-GB" sz="2800" dirty="0">
                <a:latin typeface="Sakkal Majalla" panose="02000000000000000000" pitchFamily="2" charset="-78"/>
                <a:cs typeface="Sakkal Majalla" panose="02000000000000000000" pitchFamily="2" charset="-78"/>
              </a:rPr>
              <a:t> – بناء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 تحسين </a:t>
            </a:r>
            <a:r>
              <a:rPr lang="en-GB" sz="2800" dirty="0" err="1">
                <a:latin typeface="Sakkal Majalla" panose="02000000000000000000" pitchFamily="2" charset="-78"/>
                <a:cs typeface="Sakkal Majalla" panose="02000000000000000000" pitchFamily="2" charset="-78"/>
              </a:rPr>
              <a:t>العلاقة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طويلة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المدى</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الاستراتيجيات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المبالغة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الوعود</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المستمر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تحديد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حدود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الخدمة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الشفافية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شائعة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وعود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واقعية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غموض</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تأخير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متابعة</a:t>
            </a:r>
            <a:endParaRPr lang="en-GB" sz="2800" dirty="0">
              <a:latin typeface="Sakkal Majalla" panose="02000000000000000000" pitchFamily="2" charset="-78"/>
              <a:cs typeface="Sakkal Majalla" panose="02000000000000000000" pitchFamily="2" charset="-78"/>
            </a:endParaRPr>
          </a:p>
        </p:txBody>
      </p:sp>
      <p:pic>
        <p:nvPicPr>
          <p:cNvPr id="6" name="Picture 5">
            <a:extLst>
              <a:ext uri="{FF2B5EF4-FFF2-40B4-BE49-F238E27FC236}">
                <a16:creationId xmlns:a16="http://schemas.microsoft.com/office/drawing/2014/main" id="{066C22C7-BC41-6EDF-FA9F-9F85F08F69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915" y="2806385"/>
            <a:ext cx="3592659" cy="3592659"/>
          </a:xfrm>
          <a:prstGeom prst="rect">
            <a:avLst/>
          </a:prstGeom>
        </p:spPr>
      </p:pic>
    </p:spTree>
    <p:extLst>
      <p:ext uri="{BB962C8B-B14F-4D97-AF65-F5344CB8AC3E}">
        <p14:creationId xmlns:p14="http://schemas.microsoft.com/office/powerpoint/2010/main" val="16187264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D58202-9515-2CBC-48D3-B0ADEA66715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0F19703A-1284-A74C-3EC4-F5029C1B952A}"/>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9E1C6FC-1735-E79C-63EF-9EF3AFCC118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8733C255-D016-9F42-ED7D-015D1469801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F994BCFC-0A69-DEAC-A127-82C5F7141E6C}"/>
              </a:ext>
            </a:extLst>
          </p:cNvPr>
          <p:cNvSpPr txBox="1"/>
          <p:nvPr/>
        </p:nvSpPr>
        <p:spPr>
          <a:xfrm>
            <a:off x="5268036" y="1388518"/>
            <a:ext cx="6298489" cy="4185761"/>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التعامل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مع</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الشكاوى</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والاستفسارات</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الشكاوى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فرصة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لتحسين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الخدمة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وليست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مشكلة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فقط</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مفهوم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الشكاوى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عدم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رضا</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العميل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خدمة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منتج</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مفهوم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الاستفسارات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طلب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معلومات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توضيح</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أهمية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التعامل</a:t>
            </a: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الجودة</a:t>
            </a:r>
            <a:r>
              <a:rPr lang="en-GB" sz="2600" b="1" dirty="0">
                <a:latin typeface="Sakkal Majalla" panose="02000000000000000000" pitchFamily="2" charset="-78"/>
                <a:cs typeface="Sakkal Majalla" panose="02000000000000000000" pitchFamily="2" charset="-78"/>
              </a:rPr>
              <a:t> – رفع </a:t>
            </a:r>
            <a:r>
              <a:rPr lang="en-GB" sz="2600" b="1" dirty="0" err="1">
                <a:latin typeface="Sakkal Majalla" panose="02000000000000000000" pitchFamily="2" charset="-78"/>
                <a:cs typeface="Sakkal Majalla" panose="02000000000000000000" pitchFamily="2" charset="-78"/>
              </a:rPr>
              <a:t>الرضا</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اكتشاف</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المشكلات</a:t>
            </a:r>
            <a:r>
              <a:rPr lang="en-GB" sz="2600" b="1" dirty="0">
                <a:latin typeface="Sakkal Majalla" panose="02000000000000000000" pitchFamily="2" charset="-78"/>
                <a:cs typeface="Sakkal Majalla" panose="02000000000000000000" pitchFamily="2" charset="-78"/>
              </a:rPr>
              <a:t> – تعزيز </a:t>
            </a:r>
            <a:r>
              <a:rPr lang="en-GB" sz="2600" b="1" dirty="0" err="1">
                <a:latin typeface="Sakkal Majalla" panose="02000000000000000000" pitchFamily="2" charset="-78"/>
                <a:cs typeface="Sakkal Majalla" panose="02000000000000000000" pitchFamily="2" charset="-78"/>
              </a:rPr>
              <a:t>السمعة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زيادة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الولاء</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خطوات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التعامل</a:t>
            </a:r>
            <a:r>
              <a:rPr lang="en-GB" sz="2600" b="1" dirty="0">
                <a:latin typeface="Sakkal Majalla" panose="02000000000000000000" pitchFamily="2" charset="-78"/>
                <a:cs typeface="Sakkal Majalla" panose="02000000000000000000" pitchFamily="2" charset="-78"/>
              </a:rPr>
              <a:t>: الاستماع – </a:t>
            </a:r>
            <a:r>
              <a:rPr lang="en-GB" sz="2600" b="1" dirty="0" err="1">
                <a:latin typeface="Sakkal Majalla" panose="02000000000000000000" pitchFamily="2" charset="-78"/>
                <a:cs typeface="Sakkal Majalla" panose="02000000000000000000" pitchFamily="2" charset="-78"/>
              </a:rPr>
              <a:t>التعاطف</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تحديد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المشكلة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تقديم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الحلول</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التنفيذ</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المتابعة</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أخطاء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يجب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تجنبها</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تجاهل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الشكوى</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الدفاع</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الزائد</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لوم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العميل</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التأخير</a:t>
            </a:r>
            <a:r>
              <a:rPr lang="en-GB" sz="2600" b="1"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9F88F338-9733-D39C-3769-67126361C2C5}"/>
              </a:ext>
            </a:extLst>
          </p:cNvPr>
          <p:cNvPicPr>
            <a:picLocks noChangeAspect="1"/>
          </p:cNvPicPr>
          <p:nvPr/>
        </p:nvPicPr>
        <p:blipFill>
          <a:blip r:embed="rId3">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1" y="2514513"/>
            <a:ext cx="5464935" cy="3278961"/>
          </a:xfrm>
          <a:prstGeom prst="rect">
            <a:avLst/>
          </a:prstGeom>
        </p:spPr>
      </p:pic>
    </p:spTree>
    <p:extLst>
      <p:ext uri="{BB962C8B-B14F-4D97-AF65-F5344CB8AC3E}">
        <p14:creationId xmlns:p14="http://schemas.microsoft.com/office/powerpoint/2010/main" val="93981466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3AC9ED5-95F2-535D-E926-D26B3543601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2937ADB-147A-D0E1-1E6A-C35B6B663FB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4AEE28A-11A7-37EC-8F72-736910CC7CD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C867C11-566B-47BC-98EF-5BA33ABC14C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4525B091-354F-EF56-B8DE-171FC1832D49}"/>
              </a:ext>
            </a:extLst>
          </p:cNvPr>
          <p:cNvSpPr txBox="1"/>
          <p:nvPr/>
        </p:nvSpPr>
        <p:spPr>
          <a:xfrm>
            <a:off x="4558352" y="938768"/>
            <a:ext cx="7008173" cy="4985980"/>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تعزيز </a:t>
            </a:r>
            <a:r>
              <a:rPr lang="en-GB" sz="3200" b="1" dirty="0" err="1">
                <a:solidFill>
                  <a:srgbClr val="168489"/>
                </a:solidFill>
                <a:latin typeface="Sakkal Majalla" panose="02000000000000000000" pitchFamily="2" charset="-78"/>
                <a:cs typeface="Sakkal Majalla" panose="02000000000000000000" pitchFamily="2" charset="-78"/>
              </a:rPr>
              <a:t>تجربة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العميل</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تجربة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العميل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هي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الانطباع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الكامل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المؤسسة</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مفهومها</a:t>
            </a:r>
            <a:r>
              <a:rPr lang="en-GB"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مجمل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الانطباعات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والمشاعر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الناتجة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تفاعل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العميل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مع</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المؤسسة</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أهميتها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زيادة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الولاء</a:t>
            </a:r>
            <a:r>
              <a:rPr lang="en-GB" sz="2600" dirty="0">
                <a:latin typeface="Sakkal Majalla" panose="02000000000000000000" pitchFamily="2" charset="-78"/>
                <a:cs typeface="Sakkal Majalla" panose="02000000000000000000" pitchFamily="2" charset="-78"/>
              </a:rPr>
              <a:t> – تحسين </a:t>
            </a:r>
            <a:r>
              <a:rPr lang="en-GB" sz="2600" dirty="0" err="1">
                <a:latin typeface="Sakkal Majalla" panose="02000000000000000000" pitchFamily="2" charset="-78"/>
                <a:cs typeface="Sakkal Majalla" panose="02000000000000000000" pitchFamily="2" charset="-78"/>
              </a:rPr>
              <a:t>السمعة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زيادة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الأرباح</a:t>
            </a:r>
            <a:r>
              <a:rPr lang="en-GB" sz="2600" dirty="0">
                <a:latin typeface="Sakkal Majalla" panose="02000000000000000000" pitchFamily="2" charset="-78"/>
                <a:cs typeface="Sakkal Majalla" panose="02000000000000000000" pitchFamily="2" charset="-78"/>
              </a:rPr>
              <a:t> – تقليل </a:t>
            </a:r>
            <a:r>
              <a:rPr lang="en-GB" sz="2600" dirty="0" err="1">
                <a:latin typeface="Sakkal Majalla" panose="02000000000000000000" pitchFamily="2" charset="-78"/>
                <a:cs typeface="Sakkal Majalla" panose="02000000000000000000" pitchFamily="2" charset="-78"/>
              </a:rPr>
              <a:t>فقدان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العملاء</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عناصرها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جودة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الخدمة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سرعة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الاستجابة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سهولة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الوصول</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الاهتمام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الشخصي</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استراتيجياتها</a:t>
            </a:r>
            <a:r>
              <a:rPr lang="en-GB" sz="2600" dirty="0">
                <a:latin typeface="Sakkal Majalla" panose="02000000000000000000" pitchFamily="2" charset="-78"/>
                <a:cs typeface="Sakkal Majalla" panose="02000000000000000000" pitchFamily="2" charset="-78"/>
              </a:rPr>
              <a:t>: تحسين </a:t>
            </a:r>
            <a:r>
              <a:rPr lang="en-GB" sz="2600" dirty="0" err="1">
                <a:latin typeface="Sakkal Majalla" panose="02000000000000000000" pitchFamily="2" charset="-78"/>
                <a:cs typeface="Sakkal Majalla" panose="02000000000000000000" pitchFamily="2" charset="-78"/>
              </a:rPr>
              <a:t>الخدمة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تدريب</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الموظفين</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التكنولوجيا</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التغذية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الراجعة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التخصيص</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الاهتمام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بالتفاصيل</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أخطاء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مؤثرة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التأخير</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سوء</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المعاملة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عدم</a:t>
            </a:r>
            <a:r>
              <a:rPr lang="en-GB" sz="2600" dirty="0">
                <a:latin typeface="Sakkal Majalla" panose="02000000000000000000" pitchFamily="2" charset="-78"/>
                <a:cs typeface="Sakkal Majalla" panose="02000000000000000000" pitchFamily="2" charset="-78"/>
              </a:rPr>
              <a:t> الوضوح – </a:t>
            </a:r>
            <a:r>
              <a:rPr lang="en-GB" sz="2600" dirty="0" err="1">
                <a:latin typeface="Sakkal Majalla" panose="02000000000000000000" pitchFamily="2" charset="-78"/>
                <a:cs typeface="Sakkal Majalla" panose="02000000000000000000" pitchFamily="2" charset="-78"/>
              </a:rPr>
              <a:t>تجاهل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الشكاوى</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وعود</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غير</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دقيقة</a:t>
            </a:r>
            <a:r>
              <a:rPr lang="en-GB" sz="2600" dirty="0">
                <a:latin typeface="Sakkal Majalla" panose="02000000000000000000" pitchFamily="2" charset="-78"/>
                <a:cs typeface="Sakkal Majalla" panose="02000000000000000000" pitchFamily="2" charset="-78"/>
              </a:rPr>
              <a:t>. </a:t>
            </a:r>
          </a:p>
        </p:txBody>
      </p:sp>
      <p:pic>
        <p:nvPicPr>
          <p:cNvPr id="6" name="Picture 5">
            <a:extLst>
              <a:ext uri="{FF2B5EF4-FFF2-40B4-BE49-F238E27FC236}">
                <a16:creationId xmlns:a16="http://schemas.microsoft.com/office/drawing/2014/main" id="{177F233D-D626-0576-4158-B83602014A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25" y="2138741"/>
            <a:ext cx="3911222" cy="3911222"/>
          </a:xfrm>
          <a:prstGeom prst="rect">
            <a:avLst/>
          </a:prstGeom>
        </p:spPr>
      </p:pic>
    </p:spTree>
    <p:extLst>
      <p:ext uri="{BB962C8B-B14F-4D97-AF65-F5344CB8AC3E}">
        <p14:creationId xmlns:p14="http://schemas.microsoft.com/office/powerpoint/2010/main" val="332940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748A444D-7132-AECE-CCE8-C354C364EADF}"/>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C0BB13B1-D593-0A43-9825-88455D7257B1}"/>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E682BD08-8DDD-204F-03AC-E17EBD11B16F}"/>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6032B35D-4612-CC8D-2781-4B7F2D833C6D}"/>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749B87A5-8983-0C1E-C600-A60B47AC0A9C}"/>
              </a:ext>
            </a:extLst>
          </p:cNvPr>
          <p:cNvSpPr txBox="1"/>
          <p:nvPr/>
        </p:nvSpPr>
        <p:spPr>
          <a:xfrm>
            <a:off x="104775" y="-66139"/>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الرابع</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6BFE5A9E-176A-E01A-DDF4-4459A117BF31}"/>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ثانية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FBF627BA-F000-F483-46BB-C65E98CAC3DF}"/>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التواصل المؤسسي والعلاقات المهنية</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64977E9F-ADB2-A46C-0592-FC5C0FB9DB10}"/>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837644CC-716E-D8E8-2AAE-688E3C97F00B}"/>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DD3EF117-4B5B-D5AA-A67F-537BE83A6B89}"/>
              </a:ext>
            </a:extLst>
          </p:cNvPr>
          <p:cNvGrpSpPr/>
          <p:nvPr/>
        </p:nvGrpSpPr>
        <p:grpSpPr>
          <a:xfrm>
            <a:off x="1553835" y="3257551"/>
            <a:ext cx="9746599" cy="2714977"/>
            <a:chOff x="1553835" y="3429000"/>
            <a:chExt cx="9746599" cy="2714977"/>
          </a:xfrm>
        </p:grpSpPr>
        <p:grpSp>
          <p:nvGrpSpPr>
            <p:cNvPr id="4" name="Group 3">
              <a:extLst>
                <a:ext uri="{FF2B5EF4-FFF2-40B4-BE49-F238E27FC236}">
                  <a16:creationId xmlns:a16="http://schemas.microsoft.com/office/drawing/2014/main" id="{55D6EB48-D1B2-C786-A8CE-BC7FBB774B21}"/>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EB0F0D6C-D51C-0F94-82D4-131864B46CAA}"/>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D223263-4DEF-5874-0532-9C4CB3EB5591}"/>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0326D51C-9112-25B7-7F2F-A767AA09AB71}"/>
                </a:ext>
              </a:extLst>
            </p:cNvPr>
            <p:cNvSpPr txBox="1"/>
            <p:nvPr/>
          </p:nvSpPr>
          <p:spPr>
            <a:xfrm>
              <a:off x="1553835" y="3466321"/>
              <a:ext cx="8704462" cy="2677656"/>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الاتصال مع الإدارات المختلفة.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التواصل مع الموردين والشركاء.</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بناء العلاقات المهنية المستدامة.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آداب التعامل المهني.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المحافظة على الصورة المؤسسية.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55723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8FA249-E37A-F72F-6EB0-30BB5D11FFB8}"/>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19D6562-EA57-4F52-7B4A-ABEBBFA2858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79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B72E525-AB87-FBA3-915D-AF0BC951857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6C4EE2C-8096-3FEB-9C6D-7943F33AF04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6" name="TextBox 5">
            <a:extLst>
              <a:ext uri="{FF2B5EF4-FFF2-40B4-BE49-F238E27FC236}">
                <a16:creationId xmlns:a16="http://schemas.microsoft.com/office/drawing/2014/main" id="{23A40AA3-C916-623F-720B-4956B49829E9}"/>
              </a:ext>
            </a:extLst>
          </p:cNvPr>
          <p:cNvSpPr txBox="1"/>
          <p:nvPr/>
        </p:nvSpPr>
        <p:spPr>
          <a:xfrm>
            <a:off x="3948184" y="797510"/>
            <a:ext cx="7840591" cy="5262979"/>
          </a:xfrm>
          <a:prstGeom prst="rect">
            <a:avLst/>
          </a:prstGeom>
          <a:noFill/>
        </p:spPr>
        <p:txBody>
          <a:bodyPr wrap="square">
            <a:spAutoFit/>
          </a:bodyPr>
          <a:lstStyle/>
          <a:p>
            <a:pPr algn="r" rtl="1">
              <a:buNone/>
            </a:pPr>
            <a:r>
              <a:rPr lang="en-GB" sz="2800" b="1" dirty="0" err="1">
                <a:solidFill>
                  <a:srgbClr val="C00000"/>
                </a:solidFill>
                <a:latin typeface="Sakkal Majalla" panose="02000000000000000000" pitchFamily="2" charset="-78"/>
                <a:cs typeface="Sakkal Majalla" panose="02000000000000000000" pitchFamily="2" charset="-78"/>
              </a:rPr>
              <a:t>الاتصال</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مع</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الإدارات</a:t>
            </a:r>
            <a:r>
              <a:rPr lang="en-GB" sz="2800" b="1" dirty="0">
                <a:solidFill>
                  <a:srgbClr val="C00000"/>
                </a:solidFill>
                <a:latin typeface="Sakkal Majalla" panose="02000000000000000000" pitchFamily="2" charset="-78"/>
                <a:cs typeface="Sakkal Majalla" panose="02000000000000000000" pitchFamily="2" charset="-78"/>
              </a:rPr>
              <a:t> </a:t>
            </a:r>
            <a:r>
              <a:rPr lang="en-GB" sz="2800" b="1" dirty="0" err="1">
                <a:solidFill>
                  <a:srgbClr val="C00000"/>
                </a:solidFill>
                <a:latin typeface="Sakkal Majalla" panose="02000000000000000000" pitchFamily="2" charset="-78"/>
                <a:cs typeface="Sakkal Majalla" panose="02000000000000000000" pitchFamily="2" charset="-78"/>
              </a:rPr>
              <a:t>المختلفة</a:t>
            </a:r>
            <a:endParaRPr lang="en-GB" sz="2800" b="1" dirty="0">
              <a:solidFill>
                <a:srgbClr val="C00000"/>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الاتصال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عنصر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المؤسسي</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مفهومه</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تبادل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والتقارير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الإدارات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لضمان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التنسيق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والتكامل</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a:latin typeface="Sakkal Majalla" panose="02000000000000000000" pitchFamily="2" charset="-78"/>
                <a:cs typeface="Sakkal Majalla" panose="02000000000000000000" pitchFamily="2" charset="-78"/>
              </a:rPr>
              <a:t>أهميته: </a:t>
            </a:r>
            <a:r>
              <a:rPr lang="en-GB" sz="2800" dirty="0" err="1">
                <a:latin typeface="Sakkal Majalla" panose="02000000000000000000" pitchFamily="2" charset="-78"/>
                <a:cs typeface="Sakkal Majalla" panose="02000000000000000000" pitchFamily="2" charset="-78"/>
              </a:rPr>
              <a:t>التكامل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المؤسسي</a:t>
            </a:r>
            <a:r>
              <a:rPr lang="en-GB" sz="2800" dirty="0">
                <a:latin typeface="Sakkal Majalla" panose="02000000000000000000" pitchFamily="2" charset="-78"/>
                <a:cs typeface="Sakkal Majalla" panose="02000000000000000000" pitchFamily="2" charset="-78"/>
              </a:rPr>
              <a:t> – تقليل </a:t>
            </a:r>
            <a:r>
              <a:rPr lang="en-GB" sz="2800" dirty="0" err="1">
                <a:latin typeface="Sakkal Majalla" panose="02000000000000000000" pitchFamily="2" charset="-78"/>
                <a:cs typeface="Sakkal Majalla" panose="02000000000000000000" pitchFamily="2" charset="-78"/>
              </a:rPr>
              <a:t>الأخطاء</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تسريع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الأعمال</a:t>
            </a:r>
            <a:r>
              <a:rPr lang="en-GB" sz="2800" dirty="0">
                <a:latin typeface="Sakkal Majalla" panose="02000000000000000000" pitchFamily="2" charset="-78"/>
                <a:cs typeface="Sakkal Majalla" panose="02000000000000000000" pitchFamily="2" charset="-78"/>
              </a:rPr>
              <a:t> – تحسين </a:t>
            </a:r>
            <a:r>
              <a:rPr lang="en-GB" sz="2800" dirty="0" err="1">
                <a:latin typeface="Sakkal Majalla" panose="02000000000000000000" pitchFamily="2" charset="-78"/>
                <a:cs typeface="Sakkal Majalla" panose="02000000000000000000" pitchFamily="2" charset="-78"/>
              </a:rPr>
              <a:t>القرارات</a:t>
            </a:r>
            <a:r>
              <a:rPr lang="en-GB" sz="2800" dirty="0">
                <a:latin typeface="Sakkal Majalla" panose="02000000000000000000" pitchFamily="2" charset="-78"/>
                <a:cs typeface="Sakkal Majalla" panose="02000000000000000000" pitchFamily="2" charset="-78"/>
              </a:rPr>
              <a:t> – رفع الكفاءة.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وسائل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الاتصال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التقارير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البريد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الإلكتروني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الأنظمة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المراسلات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الرسمية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معوقات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الاتصال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التنسيق</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غموض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الصلاحيات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تأخر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البيروقراطية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اختلاف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الأولويات</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تحسينه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القنوات</a:t>
            </a:r>
            <a:r>
              <a:rPr lang="en-GB" sz="2800" dirty="0">
                <a:latin typeface="Sakkal Majalla" panose="02000000000000000000" pitchFamily="2" charset="-78"/>
                <a:cs typeface="Sakkal Majalla" panose="02000000000000000000" pitchFamily="2" charset="-78"/>
              </a:rPr>
              <a:t> – التعاون – </a:t>
            </a:r>
            <a:r>
              <a:rPr lang="en-GB" sz="2800" dirty="0" err="1">
                <a:latin typeface="Sakkal Majalla" panose="02000000000000000000" pitchFamily="2" charset="-78"/>
                <a:cs typeface="Sakkal Majalla" panose="02000000000000000000" pitchFamily="2" charset="-78"/>
              </a:rPr>
              <a:t>الأنظمة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الرقمية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الدورية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تحديد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المسؤوليات</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96D4765C-F302-7C1E-5505-FE2C05338631}"/>
              </a:ext>
            </a:extLst>
          </p:cNvPr>
          <p:cNvPicPr>
            <a:picLocks noChangeAspect="1"/>
          </p:cNvPicPr>
          <p:nvPr/>
        </p:nvPicPr>
        <p:blipFill>
          <a:blip r:embed="rId2">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2" y="3368948"/>
            <a:ext cx="4040876" cy="2424526"/>
          </a:xfrm>
          <a:prstGeom prst="rect">
            <a:avLst/>
          </a:prstGeom>
        </p:spPr>
      </p:pic>
    </p:spTree>
    <p:extLst>
      <p:ext uri="{BB962C8B-B14F-4D97-AF65-F5344CB8AC3E}">
        <p14:creationId xmlns:p14="http://schemas.microsoft.com/office/powerpoint/2010/main" val="4231964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21" name="Rectangle 20">
            <a:extLst>
              <a:ext uri="{FF2B5EF4-FFF2-40B4-BE49-F238E27FC236}">
                <a16:creationId xmlns:a16="http://schemas.microsoft.com/office/drawing/2014/main" id="{8F9960CF-F8E3-447F-8B0C-DD7345A4615E}"/>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AFAEF5F-DB96-4188-9FC2-D73BA698B8A8}"/>
              </a:ext>
            </a:extLst>
          </p:cNvPr>
          <p:cNvSpPr/>
          <p:nvPr/>
        </p:nvSpPr>
        <p:spPr>
          <a:xfrm>
            <a:off x="0" y="1257300"/>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descr="Calendar ">
            <a:extLst>
              <a:ext uri="{FF2B5EF4-FFF2-40B4-BE49-F238E27FC236}">
                <a16:creationId xmlns:a16="http://schemas.microsoft.com/office/drawing/2014/main" id="{E45E353B-44E4-4C5E-9876-CA8F686ED798}"/>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E87B1837-7CC8-4066-967A-CEC97CCC25BB}"/>
              </a:ext>
            </a:extLst>
          </p:cNvPr>
          <p:cNvSpPr txBox="1"/>
          <p:nvPr/>
        </p:nvSpPr>
        <p:spPr>
          <a:xfrm>
            <a:off x="104775" y="-90428"/>
            <a:ext cx="1162050" cy="1323439"/>
          </a:xfrm>
          <a:prstGeom prst="rect">
            <a:avLst/>
          </a:prstGeom>
          <a:noFill/>
        </p:spPr>
        <p:txBody>
          <a:bodyPr wrap="square" rtlCol="0">
            <a:spAutoFit/>
          </a:bodyPr>
          <a:lstStyle/>
          <a:p>
            <a:pPr algn="ctr" rtl="1"/>
            <a:r>
              <a:rPr lang="ar-SY" sz="4000" b="1" dirty="0">
                <a:latin typeface="Sakkal Majalla" panose="02000000000000000000" pitchFamily="2" charset="-78"/>
                <a:ea typeface="GE Dinar Two Medium" panose="020A0503020102020204" pitchFamily="18" charset="-78"/>
                <a:cs typeface="Sakkal Majalla" panose="02000000000000000000" pitchFamily="2" charset="-78"/>
              </a:rPr>
              <a:t>اليوم الأول</a:t>
            </a:r>
            <a:endParaRPr lang="en-US" sz="40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6" name="TextBox 25">
            <a:extLst>
              <a:ext uri="{FF2B5EF4-FFF2-40B4-BE49-F238E27FC236}">
                <a16:creationId xmlns:a16="http://schemas.microsoft.com/office/drawing/2014/main" id="{BCE88B0F-56DF-4657-A369-E24E94BC7C61}"/>
              </a:ext>
            </a:extLst>
          </p:cNvPr>
          <p:cNvSpPr txBox="1"/>
          <p:nvPr/>
        </p:nvSpPr>
        <p:spPr>
          <a:xfrm>
            <a:off x="9283960" y="1835236"/>
            <a:ext cx="3423347" cy="707886"/>
          </a:xfrm>
          <a:prstGeom prst="rect">
            <a:avLst/>
          </a:prstGeom>
          <a:noFill/>
        </p:spPr>
        <p:txBody>
          <a:bodyPr wrap="square" rtlCol="0">
            <a:spAutoFit/>
          </a:bodyPr>
          <a:lstStyle/>
          <a:p>
            <a:pPr algn="ctr" rtl="1"/>
            <a:r>
              <a:rPr lang="ar-SY" sz="4000" b="1" dirty="0">
                <a:latin typeface="Sakkal Majalla" panose="02000000000000000000" pitchFamily="2" charset="-78"/>
                <a:ea typeface="GE Dinar Two Medium" panose="020A0503020102020204" pitchFamily="18" charset="-78"/>
                <a:cs typeface="Sakkal Majalla" panose="02000000000000000000" pitchFamily="2" charset="-78"/>
              </a:rPr>
              <a:t>الجلسة الأولى</a:t>
            </a:r>
            <a:endParaRPr lang="en-US" sz="4000" b="1" dirty="0">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04A78358-C45B-420F-A4AF-809D71AE58EB}"/>
              </a:ext>
            </a:extLst>
          </p:cNvPr>
          <p:cNvSpPr txBox="1"/>
          <p:nvPr/>
        </p:nvSpPr>
        <p:spPr>
          <a:xfrm>
            <a:off x="2630658" y="1647825"/>
            <a:ext cx="7132440" cy="821700"/>
          </a:xfrm>
          <a:prstGeom prst="rect">
            <a:avLst/>
          </a:prstGeom>
          <a:noFill/>
        </p:spPr>
        <p:txBody>
          <a:bodyPr wrap="square" rtlCol="0">
            <a:spAutoFit/>
          </a:bodyPr>
          <a:lstStyle/>
          <a:p>
            <a:pPr algn="ctr" rtl="1">
              <a:lnSpc>
                <a:spcPct val="115000"/>
              </a:lnSpc>
              <a:buNone/>
            </a:pPr>
            <a:r>
              <a:rPr lang="ar-SY" sz="4400" b="1" dirty="0">
                <a:solidFill>
                  <a:srgbClr val="000000"/>
                </a:solidFill>
                <a:latin typeface="Times New Roman" panose="02020603050405020304" pitchFamily="18" charset="0"/>
                <a:ea typeface="GE Dinar One"/>
                <a:cs typeface="Calibri Light" panose="020F0302020204030204" pitchFamily="34" charset="0"/>
              </a:rPr>
              <a:t>مدخل إلى الاتصال والتواصل المؤسسي</a:t>
            </a:r>
            <a:endParaRPr lang="en-GB" sz="2400" dirty="0">
              <a:solidFill>
                <a:srgbClr val="000000"/>
              </a:solidFill>
              <a:latin typeface="Times New Roman" panose="02020603050405020304" pitchFamily="18" charset="0"/>
              <a:ea typeface="Calibri" panose="020F0502020204030204" pitchFamily="34" charset="0"/>
              <a:cs typeface="Sakkal Majalla" panose="02000000000000000000" pitchFamily="2" charset="-78"/>
            </a:endParaRPr>
          </a:p>
        </p:txBody>
      </p:sp>
      <p:sp>
        <p:nvSpPr>
          <p:cNvPr id="40" name="Rectangle 39">
            <a:extLst>
              <a:ext uri="{FF2B5EF4-FFF2-40B4-BE49-F238E27FC236}">
                <a16:creationId xmlns:a16="http://schemas.microsoft.com/office/drawing/2014/main" id="{9A77D2E6-6536-4AA5-8158-90A067256031}"/>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603231CE-8D4D-CC20-9F08-114F260780E4}"/>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2AF0EB3-3C03-039B-D140-8F2550026A97}"/>
              </a:ext>
            </a:extLst>
          </p:cNvPr>
          <p:cNvGrpSpPr/>
          <p:nvPr/>
        </p:nvGrpSpPr>
        <p:grpSpPr>
          <a:xfrm>
            <a:off x="2494731" y="3343594"/>
            <a:ext cx="8704462" cy="2398831"/>
            <a:chOff x="2808629" y="3429000"/>
            <a:chExt cx="8704462" cy="2398831"/>
          </a:xfrm>
        </p:grpSpPr>
        <p:grpSp>
          <p:nvGrpSpPr>
            <p:cNvPr id="4" name="Group 3">
              <a:extLst>
                <a:ext uri="{FF2B5EF4-FFF2-40B4-BE49-F238E27FC236}">
                  <a16:creationId xmlns:a16="http://schemas.microsoft.com/office/drawing/2014/main" id="{C8994AEA-7EC5-FF07-B56C-F2B6C03F3CE3}"/>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B12A8BC6-1B12-1445-3DF6-F1E11B4CFE98}"/>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A558DEB-C890-AFF3-AE2E-B5C4DF235013}"/>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6FD4B45E-8A5D-710E-AF87-DE61AC3D65C8}"/>
                </a:ext>
              </a:extLst>
            </p:cNvPr>
            <p:cNvSpPr txBox="1"/>
            <p:nvPr/>
          </p:nvSpPr>
          <p:spPr>
            <a:xfrm>
              <a:off x="2808629" y="3457951"/>
              <a:ext cx="8704462" cy="2369880"/>
            </a:xfrm>
            <a:prstGeom prst="rect">
              <a:avLst/>
            </a:prstGeom>
            <a:noFill/>
          </p:spPr>
          <p:txBody>
            <a:bodyPr wrap="square" rtlCol="0">
              <a:spAutoFit/>
            </a:bodyPr>
            <a:lstStyle/>
            <a:p>
              <a:pPr marL="0" marR="0" algn="r" rtl="1">
                <a:spcBef>
                  <a:spcPts val="0"/>
                </a:spcBef>
                <a:spcAft>
                  <a:spcPts val="0"/>
                </a:spcAft>
              </a:pPr>
              <a:r>
                <a:rPr lang="ar-SY" sz="3600" b="1" dirty="0">
                  <a:solidFill>
                    <a:schemeClr val="bg1"/>
                  </a:solidFill>
                  <a:latin typeface="Adobe Arabic" panose="02040503050201020203" pitchFamily="18" charset="-78"/>
                  <a:ea typeface="GE Dinar Two Medium" panose="020A0503020102020204" pitchFamily="18" charset="-78"/>
                  <a:cs typeface="Adobe Arabic" panose="02040503050201020203" pitchFamily="18" charset="-78"/>
                </a:rPr>
                <a:t> 	</a:t>
              </a: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a:t>
              </a:r>
              <a:r>
                <a:rPr lang="ar-EG"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a:t>
              </a: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مفهوم الاتصال والتواصل.</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عناصر عملية الاتصال.</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أنواع الاتصال في بيئة العمل.</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أهداف التواصل المؤسسي.</a:t>
              </a:r>
            </a:p>
            <a:p>
              <a:pPr marL="0" marR="0" algn="r" rtl="1">
                <a:spcBef>
                  <a:spcPts val="0"/>
                </a:spcBef>
                <a:spcAft>
                  <a:spcPts val="0"/>
                </a:spcAft>
              </a:pPr>
              <a:r>
                <a:rPr lang="ar-SY" sz="2800" b="1" dirty="0">
                  <a:solidFill>
                    <a:schemeClr val="bg1"/>
                  </a:solidFill>
                  <a:latin typeface="Sakkal Majalla" panose="02000000000000000000" pitchFamily="2" charset="-78"/>
                  <a:ea typeface="GE Dinar Two Medium" panose="020A0503020102020204" pitchFamily="18" charset="-78"/>
                  <a:cs typeface="Sakkal Majalla" panose="02000000000000000000" pitchFamily="2" charset="-78"/>
                </a:rPr>
                <a:t> 	معوقات الاتصال وتأثيرها على الأداء.</a:t>
              </a:r>
            </a:p>
          </p:txBody>
        </p:sp>
      </p:grpSp>
    </p:spTree>
    <p:extLst>
      <p:ext uri="{BB962C8B-B14F-4D97-AF65-F5344CB8AC3E}">
        <p14:creationId xmlns:p14="http://schemas.microsoft.com/office/powerpoint/2010/main" val="4280668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 calcmode="lin" valueType="num">
                                      <p:cBhvr additive="base">
                                        <p:cTn id="43" dur="500" fill="hold"/>
                                        <p:tgtEl>
                                          <p:spTgt spid="2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80">
                                          <p:stCondLst>
                                            <p:cond delay="0"/>
                                          </p:stCondLst>
                                        </p:cTn>
                                        <p:tgtEl>
                                          <p:spTgt spid="9"/>
                                        </p:tgtEl>
                                      </p:cBhvr>
                                    </p:animEffect>
                                    <p:anim calcmode="lin" valueType="num">
                                      <p:cBhvr>
                                        <p:cTn id="5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55" dur="26">
                                          <p:stCondLst>
                                            <p:cond delay="650"/>
                                          </p:stCondLst>
                                        </p:cTn>
                                        <p:tgtEl>
                                          <p:spTgt spid="9"/>
                                        </p:tgtEl>
                                      </p:cBhvr>
                                      <p:to x="100000" y="60000"/>
                                    </p:animScale>
                                    <p:animScale>
                                      <p:cBhvr>
                                        <p:cTn id="56" dur="166" decel="50000">
                                          <p:stCondLst>
                                            <p:cond delay="676"/>
                                          </p:stCondLst>
                                        </p:cTn>
                                        <p:tgtEl>
                                          <p:spTgt spid="9"/>
                                        </p:tgtEl>
                                      </p:cBhvr>
                                      <p:to x="100000" y="100000"/>
                                    </p:animScale>
                                    <p:animScale>
                                      <p:cBhvr>
                                        <p:cTn id="57" dur="26">
                                          <p:stCondLst>
                                            <p:cond delay="1312"/>
                                          </p:stCondLst>
                                        </p:cTn>
                                        <p:tgtEl>
                                          <p:spTgt spid="9"/>
                                        </p:tgtEl>
                                      </p:cBhvr>
                                      <p:to x="100000" y="80000"/>
                                    </p:animScale>
                                    <p:animScale>
                                      <p:cBhvr>
                                        <p:cTn id="58" dur="166" decel="50000">
                                          <p:stCondLst>
                                            <p:cond delay="1338"/>
                                          </p:stCondLst>
                                        </p:cTn>
                                        <p:tgtEl>
                                          <p:spTgt spid="9"/>
                                        </p:tgtEl>
                                      </p:cBhvr>
                                      <p:to x="100000" y="100000"/>
                                    </p:animScale>
                                    <p:animScale>
                                      <p:cBhvr>
                                        <p:cTn id="59" dur="26">
                                          <p:stCondLst>
                                            <p:cond delay="1642"/>
                                          </p:stCondLst>
                                        </p:cTn>
                                        <p:tgtEl>
                                          <p:spTgt spid="9"/>
                                        </p:tgtEl>
                                      </p:cBhvr>
                                      <p:to x="100000" y="90000"/>
                                    </p:animScale>
                                    <p:animScale>
                                      <p:cBhvr>
                                        <p:cTn id="60" dur="166" decel="50000">
                                          <p:stCondLst>
                                            <p:cond delay="1668"/>
                                          </p:stCondLst>
                                        </p:cTn>
                                        <p:tgtEl>
                                          <p:spTgt spid="9"/>
                                        </p:tgtEl>
                                      </p:cBhvr>
                                      <p:to x="100000" y="100000"/>
                                    </p:animScale>
                                    <p:animScale>
                                      <p:cBhvr>
                                        <p:cTn id="61" dur="26">
                                          <p:stCondLst>
                                            <p:cond delay="1808"/>
                                          </p:stCondLst>
                                        </p:cTn>
                                        <p:tgtEl>
                                          <p:spTgt spid="9"/>
                                        </p:tgtEl>
                                      </p:cBhvr>
                                      <p:to x="100000" y="95000"/>
                                    </p:animScale>
                                    <p:animScale>
                                      <p:cBhvr>
                                        <p:cTn id="62"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D130AE1-8F46-DBF1-098A-D17B38172F86}"/>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6D6E4542-FD79-5A12-C378-385A41F08FC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A521EC0-CDBB-127A-5AFB-211701FEE037}"/>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CB98B7D6-8E01-9AE7-AF12-79F1BC8710F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7EEFA82-4963-DA4D-2D33-CAB5CBEDCB40}"/>
              </a:ext>
            </a:extLst>
          </p:cNvPr>
          <p:cNvSpPr txBox="1"/>
          <p:nvPr/>
        </p:nvSpPr>
        <p:spPr>
          <a:xfrm>
            <a:off x="4681182" y="582067"/>
            <a:ext cx="6885343" cy="5262979"/>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التواصل</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مع</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الموردين</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والشركاء</a:t>
            </a:r>
            <a:endParaRPr lang="en-GB" sz="28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الموردون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والشركاء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عنصر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أساسي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لاستمرارية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الأعمال</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مفهومه</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تبادل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والتنسيق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والموردين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لتحقيق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مصالح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مشتركة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a:latin typeface="Sakkal Majalla" panose="02000000000000000000" pitchFamily="2" charset="-78"/>
                <a:cs typeface="Sakkal Majalla" panose="02000000000000000000" pitchFamily="2" charset="-78"/>
              </a:rPr>
              <a:t>أهميته: </a:t>
            </a:r>
            <a:r>
              <a:rPr lang="en-GB" sz="2800" dirty="0" err="1">
                <a:latin typeface="Sakkal Majalla" panose="02000000000000000000" pitchFamily="2" charset="-78"/>
                <a:cs typeface="Sakkal Majalla" panose="02000000000000000000" pitchFamily="2" charset="-78"/>
              </a:rPr>
              <a:t>ضمان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الإمداد</a:t>
            </a:r>
            <a:r>
              <a:rPr lang="en-GB" sz="2800" dirty="0">
                <a:latin typeface="Sakkal Majalla" panose="02000000000000000000" pitchFamily="2" charset="-78"/>
                <a:cs typeface="Sakkal Majalla" panose="02000000000000000000" pitchFamily="2" charset="-78"/>
              </a:rPr>
              <a:t> – تحسين </a:t>
            </a:r>
            <a:r>
              <a:rPr lang="en-GB" sz="2800" dirty="0" err="1">
                <a:latin typeface="Sakkal Majalla" panose="02000000000000000000" pitchFamily="2" charset="-78"/>
                <a:cs typeface="Sakkal Majalla" panose="02000000000000000000" pitchFamily="2" charset="-78"/>
              </a:rPr>
              <a:t>الجودة</a:t>
            </a:r>
            <a:r>
              <a:rPr lang="en-GB" sz="2800" dirty="0">
                <a:latin typeface="Sakkal Majalla" panose="02000000000000000000" pitchFamily="2" charset="-78"/>
                <a:cs typeface="Sakkal Majalla" panose="02000000000000000000" pitchFamily="2" charset="-78"/>
              </a:rPr>
              <a:t> – تقليل </a:t>
            </a:r>
            <a:r>
              <a:rPr lang="en-GB" sz="2800" dirty="0" err="1">
                <a:latin typeface="Sakkal Majalla" panose="02000000000000000000" pitchFamily="2" charset="-78"/>
                <a:cs typeface="Sakkal Majalla" panose="02000000000000000000" pitchFamily="2" charset="-78"/>
              </a:rPr>
              <a:t>التكاليف</a:t>
            </a:r>
            <a:r>
              <a:rPr lang="en-GB" sz="2800" dirty="0">
                <a:latin typeface="Sakkal Majalla" panose="02000000000000000000" pitchFamily="2" charset="-78"/>
                <a:cs typeface="Sakkal Majalla" panose="02000000000000000000" pitchFamily="2" charset="-78"/>
              </a:rPr>
              <a:t> – تعزيز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 حل </a:t>
            </a:r>
            <a:r>
              <a:rPr lang="en-GB" sz="2800" dirty="0" err="1">
                <a:latin typeface="Sakkal Majalla" panose="02000000000000000000" pitchFamily="2" charset="-78"/>
                <a:cs typeface="Sakkal Majalla" panose="02000000000000000000" pitchFamily="2" charset="-78"/>
              </a:rPr>
              <a:t>المشكلات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بسرعة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أساليبه</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الاجتماعات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العقود</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البريد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الرسمي</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المكالمات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التقارير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أنظمة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الموردين</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مهاراته</a:t>
            </a:r>
            <a:r>
              <a:rPr lang="en-GB" sz="2800" dirty="0">
                <a:latin typeface="Sakkal Majalla" panose="02000000000000000000" pitchFamily="2" charset="-78"/>
                <a:cs typeface="Sakkal Majalla" panose="02000000000000000000" pitchFamily="2" charset="-78"/>
              </a:rPr>
              <a:t>: الوضوح – الدقة – الالتزام – </a:t>
            </a:r>
            <a:r>
              <a:rPr lang="en-GB" sz="2800" dirty="0" err="1">
                <a:latin typeface="Sakkal Majalla" panose="02000000000000000000" pitchFamily="2" charset="-78"/>
                <a:cs typeface="Sakkal Majalla" panose="02000000000000000000" pitchFamily="2" charset="-78"/>
              </a:rPr>
              <a:t>التفاوض</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توثيق</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الاتفاقات</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شائعة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الغموض</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المتابعة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التأخير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التوثيق</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0C232000-5124-714C-B944-9C673EFB59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3579041"/>
            <a:ext cx="3952170" cy="2264854"/>
          </a:xfrm>
          <a:prstGeom prst="rect">
            <a:avLst/>
          </a:prstGeom>
        </p:spPr>
      </p:pic>
    </p:spTree>
    <p:extLst>
      <p:ext uri="{BB962C8B-B14F-4D97-AF65-F5344CB8AC3E}">
        <p14:creationId xmlns:p14="http://schemas.microsoft.com/office/powerpoint/2010/main" val="42686801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19AE79-49A9-87BE-7299-0C1557F25C6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B04309B0-E8C8-E85C-730F-BEA4F8858E47}"/>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57DC481-721A-CCA0-07D9-007210FA9046}"/>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FE6BD4AD-541B-C970-4B45-7DC8411BE25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4C8FC47-C711-5C7D-6C0D-5B766265E3F1}"/>
              </a:ext>
            </a:extLst>
          </p:cNvPr>
          <p:cNvSpPr txBox="1"/>
          <p:nvPr/>
        </p:nvSpPr>
        <p:spPr>
          <a:xfrm>
            <a:off x="5390961" y="846435"/>
            <a:ext cx="6155140" cy="5386090"/>
          </a:xfrm>
          <a:prstGeom prst="rect">
            <a:avLst/>
          </a:prstGeom>
          <a:noFill/>
        </p:spPr>
        <p:txBody>
          <a:bodyPr wrap="square">
            <a:spAutoFit/>
          </a:bodyPr>
          <a:lstStyle/>
          <a:p>
            <a:pPr algn="r" rtl="1">
              <a:buNone/>
            </a:pPr>
            <a:r>
              <a:rPr lang="en-GB" sz="3200" b="1" dirty="0">
                <a:solidFill>
                  <a:srgbClr val="168489"/>
                </a:solidFill>
                <a:latin typeface="Sakkal Majalla" panose="02000000000000000000" pitchFamily="2" charset="-78"/>
                <a:cs typeface="Sakkal Majalla" panose="02000000000000000000" pitchFamily="2" charset="-78"/>
              </a:rPr>
              <a:t>بناء </a:t>
            </a:r>
            <a:r>
              <a:rPr lang="en-GB" sz="3200" b="1" dirty="0" err="1">
                <a:solidFill>
                  <a:srgbClr val="168489"/>
                </a:solidFill>
                <a:latin typeface="Sakkal Majalla" panose="02000000000000000000" pitchFamily="2" charset="-78"/>
                <a:cs typeface="Sakkal Majalla" panose="02000000000000000000" pitchFamily="2" charset="-78"/>
              </a:rPr>
              <a:t>العلاقات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المستدامة</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العلاقات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المستدامة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أساس</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النجاح</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المؤسسي</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طويل</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الأمد</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مفهومها</a:t>
            </a:r>
            <a:r>
              <a:rPr lang="en-GB" sz="2600" dirty="0">
                <a:latin typeface="Sakkal Majalla" panose="02000000000000000000" pitchFamily="2" charset="-78"/>
                <a:cs typeface="Sakkal Majalla" panose="02000000000000000000" pitchFamily="2" charset="-78"/>
              </a:rPr>
              <a:t>:</a:t>
            </a:r>
            <a:br>
              <a:rPr lang="en-GB" sz="2600" dirty="0">
                <a:latin typeface="Sakkal Majalla" panose="02000000000000000000" pitchFamily="2" charset="-78"/>
                <a:cs typeface="Sakkal Majalla" panose="02000000000000000000" pitchFamily="2" charset="-78"/>
              </a:rPr>
            </a:br>
            <a:r>
              <a:rPr lang="en-GB" sz="2600" dirty="0">
                <a:latin typeface="Sakkal Majalla" panose="02000000000000000000" pitchFamily="2" charset="-78"/>
                <a:cs typeface="Sakkal Majalla" panose="02000000000000000000" pitchFamily="2" charset="-78"/>
              </a:rPr>
              <a:t>"</a:t>
            </a:r>
            <a:r>
              <a:rPr lang="en-GB" sz="2600" dirty="0" err="1">
                <a:latin typeface="Sakkal Majalla" panose="02000000000000000000" pitchFamily="2" charset="-78"/>
                <a:cs typeface="Sakkal Majalla" panose="02000000000000000000" pitchFamily="2" charset="-78"/>
              </a:rPr>
              <a:t>علاقات</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قائمة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على</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الثقة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والتعاون</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لتحقيق</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مصالح</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مشتركة</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مستمرة</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أهميتها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الاستقرار</a:t>
            </a:r>
            <a:r>
              <a:rPr lang="en-GB" sz="2600" dirty="0">
                <a:latin typeface="Sakkal Majalla" panose="02000000000000000000" pitchFamily="2" charset="-78"/>
                <a:cs typeface="Sakkal Majalla" panose="02000000000000000000" pitchFamily="2" charset="-78"/>
              </a:rPr>
              <a:t> – دعم </a:t>
            </a:r>
            <a:r>
              <a:rPr lang="en-GB" sz="2600" dirty="0" err="1">
                <a:latin typeface="Sakkal Majalla" panose="02000000000000000000" pitchFamily="2" charset="-78"/>
                <a:cs typeface="Sakkal Majalla" panose="02000000000000000000" pitchFamily="2" charset="-78"/>
              </a:rPr>
              <a:t>النجاح</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تسهيل</a:t>
            </a:r>
            <a:r>
              <a:rPr lang="en-GB" sz="2600" dirty="0">
                <a:latin typeface="Sakkal Majalla" panose="02000000000000000000" pitchFamily="2" charset="-78"/>
                <a:cs typeface="Sakkal Majalla" panose="02000000000000000000" pitchFamily="2" charset="-78"/>
              </a:rPr>
              <a:t> التعاون – تحسين </a:t>
            </a:r>
            <a:r>
              <a:rPr lang="en-GB" sz="2600" dirty="0" err="1">
                <a:latin typeface="Sakkal Majalla" panose="02000000000000000000" pitchFamily="2" charset="-78"/>
                <a:cs typeface="Sakkal Majalla" panose="02000000000000000000" pitchFamily="2" charset="-78"/>
              </a:rPr>
              <a:t>السمعة</a:t>
            </a:r>
            <a:r>
              <a:rPr lang="en-GB" sz="2600" dirty="0">
                <a:latin typeface="Sakkal Majalla" panose="02000000000000000000" pitchFamily="2" charset="-78"/>
                <a:cs typeface="Sakkal Majalla" panose="02000000000000000000" pitchFamily="2" charset="-78"/>
              </a:rPr>
              <a:t> – تقليل </a:t>
            </a:r>
            <a:r>
              <a:rPr lang="en-GB" sz="2600" dirty="0" err="1">
                <a:latin typeface="Sakkal Majalla" panose="02000000000000000000" pitchFamily="2" charset="-78"/>
                <a:cs typeface="Sakkal Majalla" panose="02000000000000000000" pitchFamily="2" charset="-78"/>
              </a:rPr>
              <a:t>النزاعات</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أسسها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الثقة</a:t>
            </a:r>
            <a:r>
              <a:rPr lang="en-GB" sz="2600" dirty="0">
                <a:latin typeface="Sakkal Majalla" panose="02000000000000000000" pitchFamily="2" charset="-78"/>
                <a:cs typeface="Sakkal Majalla" panose="02000000000000000000" pitchFamily="2" charset="-78"/>
              </a:rPr>
              <a:t> – الاحترام – الالتزام –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 – الشفافية – التعاون.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مهاراتها</a:t>
            </a:r>
            <a:r>
              <a:rPr lang="en-GB" sz="2600" dirty="0">
                <a:latin typeface="Sakkal Majalla" panose="02000000000000000000" pitchFamily="2" charset="-78"/>
                <a:cs typeface="Sakkal Majalla" panose="02000000000000000000" pitchFamily="2" charset="-78"/>
              </a:rPr>
              <a:t>: الاستماع – </a:t>
            </a:r>
            <a:r>
              <a:rPr lang="en-GB" sz="2600" dirty="0" err="1">
                <a:latin typeface="Sakkal Majalla" panose="02000000000000000000" pitchFamily="2" charset="-78"/>
                <a:cs typeface="Sakkal Majalla" panose="02000000000000000000" pitchFamily="2" charset="-78"/>
              </a:rPr>
              <a:t>التعاطف</a:t>
            </a:r>
            <a:r>
              <a:rPr lang="en-GB" sz="2600" dirty="0">
                <a:latin typeface="Sakkal Majalla" panose="02000000000000000000" pitchFamily="2" charset="-78"/>
                <a:cs typeface="Sakkal Majalla" panose="02000000000000000000" pitchFamily="2" charset="-78"/>
              </a:rPr>
              <a:t> – حل </a:t>
            </a:r>
            <a:r>
              <a:rPr lang="en-GB" sz="2600" dirty="0" err="1">
                <a:latin typeface="Sakkal Majalla" panose="02000000000000000000" pitchFamily="2" charset="-78"/>
                <a:cs typeface="Sakkal Majalla" panose="02000000000000000000" pitchFamily="2" charset="-78"/>
              </a:rPr>
              <a:t>المشكلات</a:t>
            </a:r>
            <a:r>
              <a:rPr lang="en-GB" sz="2600" dirty="0">
                <a:latin typeface="Sakkal Majalla" panose="02000000000000000000" pitchFamily="2" charset="-78"/>
                <a:cs typeface="Sakkal Majalla" panose="02000000000000000000" pitchFamily="2" charset="-78"/>
              </a:rPr>
              <a:t> – إدارة </a:t>
            </a:r>
            <a:r>
              <a:rPr lang="en-GB" sz="2600" dirty="0" err="1">
                <a:latin typeface="Sakkal Majalla" panose="02000000000000000000" pitchFamily="2" charset="-78"/>
                <a:cs typeface="Sakkal Majalla" panose="02000000000000000000" pitchFamily="2" charset="-78"/>
              </a:rPr>
              <a:t>الخلافات</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التقدير</a:t>
            </a:r>
            <a:r>
              <a:rPr lang="en-GB" sz="26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dirty="0" err="1">
                <a:latin typeface="Sakkal Majalla" panose="02000000000000000000" pitchFamily="2" charset="-78"/>
                <a:cs typeface="Sakkal Majalla" panose="02000000000000000000" pitchFamily="2" charset="-78"/>
              </a:rPr>
              <a:t>معوقاتها</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ضعف</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التواصل</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عدم</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الثقة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عدم</a:t>
            </a:r>
            <a:r>
              <a:rPr lang="en-GB" sz="2600" dirty="0">
                <a:latin typeface="Sakkal Majalla" panose="02000000000000000000" pitchFamily="2" charset="-78"/>
                <a:cs typeface="Sakkal Majalla" panose="02000000000000000000" pitchFamily="2" charset="-78"/>
              </a:rPr>
              <a:t> الالتزام – </a:t>
            </a:r>
            <a:r>
              <a:rPr lang="en-GB" sz="2600" dirty="0" err="1">
                <a:latin typeface="Sakkal Majalla" panose="02000000000000000000" pitchFamily="2" charset="-78"/>
                <a:cs typeface="Sakkal Majalla" panose="02000000000000000000" pitchFamily="2" charset="-78"/>
              </a:rPr>
              <a:t>الأنانية</a:t>
            </a:r>
            <a:r>
              <a:rPr lang="en-GB" sz="2600" dirty="0">
                <a:latin typeface="Sakkal Majalla" panose="02000000000000000000" pitchFamily="2" charset="-78"/>
                <a:cs typeface="Sakkal Majalla" panose="02000000000000000000" pitchFamily="2" charset="-78"/>
              </a:rPr>
              <a:t> – </a:t>
            </a:r>
            <a:r>
              <a:rPr lang="en-GB" sz="2600" dirty="0" err="1">
                <a:latin typeface="Sakkal Majalla" panose="02000000000000000000" pitchFamily="2" charset="-78"/>
                <a:cs typeface="Sakkal Majalla" panose="02000000000000000000" pitchFamily="2" charset="-78"/>
              </a:rPr>
              <a:t>ضعف</a:t>
            </a:r>
            <a:r>
              <a:rPr lang="en-GB" sz="2600" dirty="0">
                <a:latin typeface="Sakkal Majalla" panose="02000000000000000000" pitchFamily="2" charset="-78"/>
                <a:cs typeface="Sakkal Majalla" panose="02000000000000000000" pitchFamily="2" charset="-78"/>
              </a:rPr>
              <a:t> </a:t>
            </a:r>
            <a:r>
              <a:rPr lang="en-GB" sz="2600" dirty="0" err="1">
                <a:latin typeface="Sakkal Majalla" panose="02000000000000000000" pitchFamily="2" charset="-78"/>
                <a:cs typeface="Sakkal Majalla" panose="02000000000000000000" pitchFamily="2" charset="-78"/>
              </a:rPr>
              <a:t>المتابعة</a:t>
            </a:r>
            <a:r>
              <a:rPr lang="en-GB" sz="26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10200B5C-4E71-E3D1-D683-A00DE4BDB3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15110246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F51991A-B503-1743-B83B-AD8BF075CE5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FDD4D016-2D11-AC8C-F60F-2B9366C05E06}"/>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1961BB5-DFB4-D444-8EAF-73E4C81BB6B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2FBA87E-93D9-5682-F4A0-281B33F0CD01}"/>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E7DF26F4-B908-2B58-9F28-34F472C0E58E}"/>
              </a:ext>
            </a:extLst>
          </p:cNvPr>
          <p:cNvSpPr txBox="1"/>
          <p:nvPr/>
        </p:nvSpPr>
        <p:spPr>
          <a:xfrm>
            <a:off x="5189135" y="1236976"/>
            <a:ext cx="6155140" cy="4585871"/>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آداب</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التعامل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آداب</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التعامل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المهني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تنظم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السلوك</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داخل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بيئة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العمل</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مفهومها</a:t>
            </a:r>
            <a:r>
              <a:rPr lang="en-GB" sz="2600" b="1" dirty="0">
                <a:latin typeface="Sakkal Majalla" panose="02000000000000000000" pitchFamily="2" charset="-78"/>
                <a:cs typeface="Sakkal Majalla" panose="02000000000000000000" pitchFamily="2" charset="-78"/>
              </a:rPr>
              <a:t>:</a:t>
            </a:r>
            <a:br>
              <a:rPr lang="en-GB" sz="2600" b="1" dirty="0">
                <a:latin typeface="Sakkal Majalla" panose="02000000000000000000" pitchFamily="2" charset="-78"/>
                <a:cs typeface="Sakkal Majalla" panose="02000000000000000000" pitchFamily="2" charset="-78"/>
              </a:rPr>
            </a:br>
            <a:r>
              <a:rPr lang="en-GB" sz="2600" b="1" dirty="0">
                <a:latin typeface="Sakkal Majalla" panose="02000000000000000000" pitchFamily="2" charset="-78"/>
                <a:cs typeface="Sakkal Majalla" panose="02000000000000000000" pitchFamily="2" charset="-78"/>
              </a:rPr>
              <a:t>"سلوكيات </a:t>
            </a:r>
            <a:r>
              <a:rPr lang="en-GB" sz="2600" b="1" dirty="0" err="1">
                <a:latin typeface="Sakkal Majalla" panose="02000000000000000000" pitchFamily="2" charset="-78"/>
                <a:cs typeface="Sakkal Majalla" panose="02000000000000000000" pitchFamily="2" charset="-78"/>
              </a:rPr>
              <a:t>وقواعد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أخلاقية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تضمن</a:t>
            </a:r>
            <a:r>
              <a:rPr lang="en-GB" sz="2600" b="1" dirty="0">
                <a:latin typeface="Sakkal Majalla" panose="02000000000000000000" pitchFamily="2" charset="-78"/>
                <a:cs typeface="Sakkal Majalla" panose="02000000000000000000" pitchFamily="2" charset="-78"/>
              </a:rPr>
              <a:t> الاحترام </a:t>
            </a:r>
            <a:r>
              <a:rPr lang="en-GB" sz="2600" b="1" dirty="0" err="1">
                <a:latin typeface="Sakkal Majalla" panose="02000000000000000000" pitchFamily="2" charset="-78"/>
                <a:cs typeface="Sakkal Majalla" panose="02000000000000000000" pitchFamily="2" charset="-78"/>
              </a:rPr>
              <a:t>والاحترافية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في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العمل</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أهميتها</a:t>
            </a:r>
            <a:r>
              <a:rPr lang="en-GB" sz="2600" b="1" dirty="0">
                <a:latin typeface="Sakkal Majalla" panose="02000000000000000000" pitchFamily="2" charset="-78"/>
                <a:cs typeface="Sakkal Majalla" panose="02000000000000000000" pitchFamily="2" charset="-78"/>
              </a:rPr>
              <a:t>: تحسين </a:t>
            </a:r>
            <a:r>
              <a:rPr lang="en-GB" sz="2600" b="1" dirty="0" err="1">
                <a:latin typeface="Sakkal Majalla" panose="02000000000000000000" pitchFamily="2" charset="-78"/>
                <a:cs typeface="Sakkal Majalla" panose="02000000000000000000" pitchFamily="2" charset="-78"/>
              </a:rPr>
              <a:t>بيئة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العمل</a:t>
            </a:r>
            <a:r>
              <a:rPr lang="en-GB" sz="2600" b="1" dirty="0">
                <a:latin typeface="Sakkal Majalla" panose="02000000000000000000" pitchFamily="2" charset="-78"/>
                <a:cs typeface="Sakkal Majalla" panose="02000000000000000000" pitchFamily="2" charset="-78"/>
              </a:rPr>
              <a:t> – تعزيز </a:t>
            </a:r>
            <a:r>
              <a:rPr lang="en-GB" sz="2600" b="1" dirty="0" err="1">
                <a:latin typeface="Sakkal Majalla" panose="02000000000000000000" pitchFamily="2" charset="-78"/>
                <a:cs typeface="Sakkal Majalla" panose="02000000000000000000" pitchFamily="2" charset="-78"/>
              </a:rPr>
              <a:t>العلاقات</a:t>
            </a:r>
            <a:r>
              <a:rPr lang="en-GB" sz="2600" b="1" dirty="0">
                <a:latin typeface="Sakkal Majalla" panose="02000000000000000000" pitchFamily="2" charset="-78"/>
                <a:cs typeface="Sakkal Majalla" panose="02000000000000000000" pitchFamily="2" charset="-78"/>
              </a:rPr>
              <a:t> – رفع الكفاءة – تحسين </a:t>
            </a:r>
            <a:r>
              <a:rPr lang="en-GB" sz="2600" b="1" dirty="0" err="1">
                <a:latin typeface="Sakkal Majalla" panose="02000000000000000000" pitchFamily="2" charset="-78"/>
                <a:cs typeface="Sakkal Majalla" panose="02000000000000000000" pitchFamily="2" charset="-78"/>
              </a:rPr>
              <a:t>الصورة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المؤسسية</a:t>
            </a:r>
            <a:r>
              <a:rPr lang="en-GB" sz="2600" b="1" dirty="0">
                <a:latin typeface="Sakkal Majalla" panose="02000000000000000000" pitchFamily="2" charset="-78"/>
                <a:cs typeface="Sakkal Majalla" panose="02000000000000000000" pitchFamily="2" charset="-78"/>
              </a:rPr>
              <a:t> – تعزيز </a:t>
            </a:r>
            <a:r>
              <a:rPr lang="en-GB" sz="2600" b="1" dirty="0" err="1">
                <a:latin typeface="Sakkal Majalla" panose="02000000000000000000" pitchFamily="2" charset="-78"/>
                <a:cs typeface="Sakkal Majalla" panose="02000000000000000000" pitchFamily="2" charset="-78"/>
              </a:rPr>
              <a:t>الانضباط</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أهم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الآداب</a:t>
            </a:r>
            <a:r>
              <a:rPr lang="en-GB" sz="2600" b="1" dirty="0">
                <a:latin typeface="Sakkal Majalla" panose="02000000000000000000" pitchFamily="2" charset="-78"/>
                <a:cs typeface="Sakkal Majalla" panose="02000000000000000000" pitchFamily="2" charset="-78"/>
              </a:rPr>
              <a:t>: الاحترام – الالتزام </a:t>
            </a:r>
            <a:r>
              <a:rPr lang="en-GB" sz="2600" b="1" dirty="0" err="1">
                <a:latin typeface="Sakkal Majalla" panose="02000000000000000000" pitchFamily="2" charset="-78"/>
                <a:cs typeface="Sakkal Majalla" panose="02000000000000000000" pitchFamily="2" charset="-78"/>
              </a:rPr>
              <a:t>بالمواعيد</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لغة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محترمة</a:t>
            </a:r>
            <a:r>
              <a:rPr lang="en-GB" sz="2600" b="1" dirty="0">
                <a:latin typeface="Sakkal Majalla" panose="02000000000000000000" pitchFamily="2" charset="-78"/>
                <a:cs typeface="Sakkal Majalla" panose="02000000000000000000" pitchFamily="2" charset="-78"/>
              </a:rPr>
              <a:t> – الاستماع – </a:t>
            </a:r>
            <a:r>
              <a:rPr lang="en-GB" sz="2600" b="1" dirty="0" err="1">
                <a:latin typeface="Sakkal Majalla" panose="02000000000000000000" pitchFamily="2" charset="-78"/>
                <a:cs typeface="Sakkal Majalla" panose="02000000000000000000" pitchFamily="2" charset="-78"/>
              </a:rPr>
              <a:t>السرية</a:t>
            </a:r>
            <a:r>
              <a:rPr lang="en-GB" sz="2600" b="1" dirty="0">
                <a:latin typeface="Sakkal Majalla" panose="02000000000000000000" pitchFamily="2" charset="-78"/>
                <a:cs typeface="Sakkal Majalla" panose="02000000000000000000" pitchFamily="2" charset="-78"/>
              </a:rPr>
              <a:t> – التعاون – الالتزام </a:t>
            </a:r>
            <a:r>
              <a:rPr lang="en-GB" sz="2600" b="1" dirty="0" err="1">
                <a:latin typeface="Sakkal Majalla" panose="02000000000000000000" pitchFamily="2" charset="-78"/>
                <a:cs typeface="Sakkal Majalla" panose="02000000000000000000" pitchFamily="2" charset="-78"/>
              </a:rPr>
              <a:t>بالقوانين</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أخطاء</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سلوكية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التحدث</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بحدة</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التأخير</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تجاهل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الآخرين</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الشائعات</a:t>
            </a:r>
            <a:r>
              <a:rPr lang="en-GB" sz="2600" b="1" dirty="0">
                <a:latin typeface="Sakkal Majalla" panose="02000000000000000000" pitchFamily="2" charset="-78"/>
                <a:cs typeface="Sakkal Majalla" panose="02000000000000000000" pitchFamily="2" charset="-78"/>
              </a:rPr>
              <a:t> – </a:t>
            </a:r>
            <a:r>
              <a:rPr lang="en-GB" sz="2600" b="1" dirty="0" err="1">
                <a:latin typeface="Sakkal Majalla" panose="02000000000000000000" pitchFamily="2" charset="-78"/>
                <a:cs typeface="Sakkal Majalla" panose="02000000000000000000" pitchFamily="2" charset="-78"/>
              </a:rPr>
              <a:t>عدم</a:t>
            </a:r>
            <a:r>
              <a:rPr lang="en-GB" sz="2600" b="1" dirty="0">
                <a:latin typeface="Sakkal Majalla" panose="02000000000000000000" pitchFamily="2" charset="-78"/>
                <a:cs typeface="Sakkal Majalla" panose="02000000000000000000" pitchFamily="2" charset="-78"/>
              </a:rPr>
              <a:t> احترام </a:t>
            </a:r>
            <a:r>
              <a:rPr lang="en-GB" sz="2600" b="1" dirty="0" err="1">
                <a:latin typeface="Sakkal Majalla" panose="02000000000000000000" pitchFamily="2" charset="-78"/>
                <a:cs typeface="Sakkal Majalla" panose="02000000000000000000" pitchFamily="2" charset="-78"/>
              </a:rPr>
              <a:t>النظام</a:t>
            </a:r>
            <a:r>
              <a:rPr lang="en-GB" sz="2600" b="1"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4B2AF1D5-BDCD-48FD-D6CD-626045A480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607" y="2934271"/>
            <a:ext cx="3956211" cy="2888576"/>
          </a:xfrm>
          <a:prstGeom prst="rect">
            <a:avLst/>
          </a:prstGeom>
        </p:spPr>
      </p:pic>
    </p:spTree>
    <p:extLst>
      <p:ext uri="{BB962C8B-B14F-4D97-AF65-F5344CB8AC3E}">
        <p14:creationId xmlns:p14="http://schemas.microsoft.com/office/powerpoint/2010/main" val="1056499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4A74EB-5A89-4813-2A70-A7F2CA3F899A}"/>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14B62C9E-9789-78D2-C45D-734701EF8321}"/>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2E95069-F88B-D0AB-4DC7-FB950335A63B}"/>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2745EDE-DA5D-E181-7EEC-A59166E7AB32}"/>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A8FE30B-B45F-614C-7F62-40243A4CBABA}"/>
              </a:ext>
            </a:extLst>
          </p:cNvPr>
          <p:cNvSpPr txBox="1"/>
          <p:nvPr/>
        </p:nvSpPr>
        <p:spPr>
          <a:xfrm>
            <a:off x="4431732" y="442912"/>
            <a:ext cx="6912543" cy="5262979"/>
          </a:xfrm>
          <a:prstGeom prst="rect">
            <a:avLst/>
          </a:prstGeom>
          <a:noFill/>
        </p:spPr>
        <p:txBody>
          <a:bodyPr wrap="square">
            <a:spAutoFit/>
          </a:bodyPr>
          <a:lstStyle/>
          <a:p>
            <a:pPr algn="r" rtl="1">
              <a:buNone/>
            </a:pPr>
            <a:r>
              <a:rPr lang="en-GB" sz="2800" b="1" dirty="0" err="1">
                <a:solidFill>
                  <a:srgbClr val="168489"/>
                </a:solidFill>
                <a:latin typeface="Sakkal Majalla" panose="02000000000000000000" pitchFamily="2" charset="-78"/>
                <a:cs typeface="Sakkal Majalla" panose="02000000000000000000" pitchFamily="2" charset="-78"/>
              </a:rPr>
              <a:t>المحافظة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على</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الصورة</a:t>
            </a:r>
            <a:r>
              <a:rPr lang="en-GB" sz="2800" b="1" dirty="0">
                <a:solidFill>
                  <a:srgbClr val="168489"/>
                </a:solidFill>
                <a:latin typeface="Sakkal Majalla" panose="02000000000000000000" pitchFamily="2" charset="-78"/>
                <a:cs typeface="Sakkal Majalla" panose="02000000000000000000" pitchFamily="2" charset="-78"/>
              </a:rPr>
              <a:t> </a:t>
            </a:r>
            <a:r>
              <a:rPr lang="en-GB" sz="2800" b="1" dirty="0" err="1">
                <a:solidFill>
                  <a:srgbClr val="168489"/>
                </a:solidFill>
                <a:latin typeface="Sakkal Majalla" panose="02000000000000000000" pitchFamily="2" charset="-78"/>
                <a:cs typeface="Sakkal Majalla" panose="02000000000000000000" pitchFamily="2" charset="-78"/>
              </a:rPr>
              <a:t>المؤسسية</a:t>
            </a:r>
            <a:endParaRPr lang="en-GB" sz="28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الانطباع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المؤسسة</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مفهومها</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الانطباع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الذهني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الناتج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سلوك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المؤسسة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وخدماتها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وتواصلها</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أهميتها</a:t>
            </a:r>
            <a:r>
              <a:rPr lang="en-GB" sz="2800" dirty="0">
                <a:latin typeface="Sakkal Majalla" panose="02000000000000000000" pitchFamily="2" charset="-78"/>
                <a:cs typeface="Sakkal Majalla" panose="02000000000000000000" pitchFamily="2" charset="-78"/>
              </a:rPr>
              <a:t>: تعزيز </a:t>
            </a:r>
            <a:r>
              <a:rPr lang="en-GB" sz="2800" dirty="0" err="1">
                <a:latin typeface="Sakkal Majalla" panose="02000000000000000000" pitchFamily="2" charset="-78"/>
                <a:cs typeface="Sakkal Majalla" panose="02000000000000000000" pitchFamily="2" charset="-78"/>
              </a:rPr>
              <a:t>الثقة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جذب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العملاء</a:t>
            </a:r>
            <a:r>
              <a:rPr lang="en-GB" sz="2800" dirty="0">
                <a:latin typeface="Sakkal Majalla" panose="02000000000000000000" pitchFamily="2" charset="-78"/>
                <a:cs typeface="Sakkal Majalla" panose="02000000000000000000" pitchFamily="2" charset="-78"/>
              </a:rPr>
              <a:t> – دعم </a:t>
            </a:r>
            <a:r>
              <a:rPr lang="en-GB" sz="2800" dirty="0" err="1">
                <a:latin typeface="Sakkal Majalla" panose="02000000000000000000" pitchFamily="2" charset="-78"/>
                <a:cs typeface="Sakkal Majalla" panose="02000000000000000000" pitchFamily="2" charset="-78"/>
              </a:rPr>
              <a:t>المنافسة</a:t>
            </a:r>
            <a:r>
              <a:rPr lang="en-GB" sz="2800" dirty="0">
                <a:latin typeface="Sakkal Majalla" panose="02000000000000000000" pitchFamily="2" charset="-78"/>
                <a:cs typeface="Sakkal Majalla" panose="02000000000000000000" pitchFamily="2" charset="-78"/>
              </a:rPr>
              <a:t> – تحسين </a:t>
            </a:r>
            <a:r>
              <a:rPr lang="en-GB" sz="2800" dirty="0" err="1">
                <a:latin typeface="Sakkal Majalla" panose="02000000000000000000" pitchFamily="2" charset="-78"/>
                <a:cs typeface="Sakkal Majalla" panose="02000000000000000000" pitchFamily="2" charset="-78"/>
              </a:rPr>
              <a:t>العلاقات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الولاء</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عناصرها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جودة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الخدمات</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سلوك</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الموظفين</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التواصل</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الهوية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البصرية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القيم</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الحفاظ</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عليها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جودة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الخدمة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تدريب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الموظفين</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تواصل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فعال</a:t>
            </a:r>
            <a:r>
              <a:rPr lang="en-GB" sz="2800" dirty="0">
                <a:latin typeface="Sakkal Majalla" panose="02000000000000000000" pitchFamily="2" charset="-78"/>
                <a:cs typeface="Sakkal Majalla" panose="02000000000000000000" pitchFamily="2" charset="-78"/>
              </a:rPr>
              <a:t> – حل </a:t>
            </a:r>
            <a:r>
              <a:rPr lang="en-GB" sz="2800" dirty="0" err="1">
                <a:latin typeface="Sakkal Majalla" panose="02000000000000000000" pitchFamily="2" charset="-78"/>
                <a:cs typeface="Sakkal Majalla" panose="02000000000000000000" pitchFamily="2" charset="-78"/>
              </a:rPr>
              <a:t>المشكلات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بسرعة</a:t>
            </a:r>
            <a:r>
              <a:rPr lang="en-GB" sz="2800" dirty="0">
                <a:latin typeface="Sakkal Majalla" panose="02000000000000000000" pitchFamily="2" charset="-78"/>
                <a:cs typeface="Sakkal Majalla" panose="02000000000000000000" pitchFamily="2" charset="-78"/>
              </a:rPr>
              <a:t> – الالتزام </a:t>
            </a:r>
            <a:r>
              <a:rPr lang="en-GB" sz="2800" dirty="0" err="1">
                <a:latin typeface="Sakkal Majalla" panose="02000000000000000000" pitchFamily="2" charset="-78"/>
                <a:cs typeface="Sakkal Majalla" panose="02000000000000000000" pitchFamily="2" charset="-78"/>
              </a:rPr>
              <a:t>بالوعود</a:t>
            </a:r>
            <a:r>
              <a:rPr lang="en-GB" sz="2800"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800" dirty="0" err="1">
                <a:latin typeface="Sakkal Majalla" panose="02000000000000000000" pitchFamily="2" charset="-78"/>
                <a:cs typeface="Sakkal Majalla" panose="02000000000000000000" pitchFamily="2" charset="-78"/>
              </a:rPr>
              <a:t>أخطاء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تهددها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سوء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التعامل</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التأخير</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الجودة</a:t>
            </a:r>
            <a:r>
              <a:rPr lang="en-GB" sz="2800" dirty="0">
                <a:latin typeface="Sakkal Majalla" panose="02000000000000000000" pitchFamily="2" charset="-78"/>
                <a:cs typeface="Sakkal Majalla" panose="02000000000000000000" pitchFamily="2" charset="-78"/>
              </a:rPr>
              <a:t> – </a:t>
            </a:r>
            <a:r>
              <a:rPr lang="en-GB" sz="2800" dirty="0" err="1">
                <a:latin typeface="Sakkal Majalla" panose="02000000000000000000" pitchFamily="2" charset="-78"/>
                <a:cs typeface="Sakkal Majalla" panose="02000000000000000000" pitchFamily="2" charset="-78"/>
              </a:rPr>
              <a:t>غياب</a:t>
            </a:r>
            <a:r>
              <a:rPr lang="en-GB" sz="2800" dirty="0">
                <a:latin typeface="Sakkal Majalla" panose="02000000000000000000" pitchFamily="2" charset="-78"/>
                <a:cs typeface="Sakkal Majalla" panose="02000000000000000000" pitchFamily="2" charset="-78"/>
              </a:rPr>
              <a:t> الشفافية – </a:t>
            </a: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الاحترافية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C13D8467-A72C-AAAA-9F2D-3BAA31DBD6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516" y="2321303"/>
            <a:ext cx="3911222" cy="3911222"/>
          </a:xfrm>
          <a:prstGeom prst="rect">
            <a:avLst/>
          </a:prstGeom>
        </p:spPr>
      </p:pic>
    </p:spTree>
    <p:extLst>
      <p:ext uri="{BB962C8B-B14F-4D97-AF65-F5344CB8AC3E}">
        <p14:creationId xmlns:p14="http://schemas.microsoft.com/office/powerpoint/2010/main" val="196218007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E89BA28A-3741-4DBA-B0AF-3E29794F9F6C}"/>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4C2954F8-4479-5180-238E-520F73396E9C}"/>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29B52CC3-E73B-BD6F-C778-558A3D4803A4}"/>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34C46A4E-05B2-7626-C9A9-9A0788BCE54E}"/>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A28A8E6A-F136-FA95-3874-EB6F9DE656BB}"/>
              </a:ext>
            </a:extLst>
          </p:cNvPr>
          <p:cNvSpPr txBox="1"/>
          <p:nvPr/>
        </p:nvSpPr>
        <p:spPr>
          <a:xfrm>
            <a:off x="104775" y="-66139"/>
            <a:ext cx="1162050" cy="132343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الرابع</a:t>
            </a:r>
            <a:endParaRPr kumimoji="0" lang="en-US" sz="40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6892674C-4732-2A1A-FB38-9621F0351B9D}"/>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lang="ar-EG" sz="4000" b="1" noProof="0"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ثالثة</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12C1FBE4-8874-6A52-3653-8B39EEB2E3C4}"/>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مهارات العرض والتقديم</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B1E401F4-1435-561E-4A57-8E1F16AF05F7}"/>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F36AD94D-6D80-AA9A-A8B5-623414EE22BF}"/>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1B3BE410-B3AF-095C-BAA2-74B51590E353}"/>
              </a:ext>
            </a:extLst>
          </p:cNvPr>
          <p:cNvGrpSpPr/>
          <p:nvPr/>
        </p:nvGrpSpPr>
        <p:grpSpPr>
          <a:xfrm>
            <a:off x="1553835" y="3257551"/>
            <a:ext cx="9746599" cy="2714977"/>
            <a:chOff x="1553835" y="3429000"/>
            <a:chExt cx="9746599" cy="2714977"/>
          </a:xfrm>
        </p:grpSpPr>
        <p:grpSp>
          <p:nvGrpSpPr>
            <p:cNvPr id="4" name="Group 3">
              <a:extLst>
                <a:ext uri="{FF2B5EF4-FFF2-40B4-BE49-F238E27FC236}">
                  <a16:creationId xmlns:a16="http://schemas.microsoft.com/office/drawing/2014/main" id="{844F3326-F53E-B4EF-405A-4EAF334870FF}"/>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7A84D2EA-86C8-037C-7636-85BC00F7BD1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08C298E-45E2-1705-F4E2-8E34884F8245}"/>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978DEBFE-63EC-947A-7C01-42EC069B6021}"/>
                </a:ext>
              </a:extLst>
            </p:cNvPr>
            <p:cNvSpPr txBox="1"/>
            <p:nvPr/>
          </p:nvSpPr>
          <p:spPr>
            <a:xfrm>
              <a:off x="1553835" y="3466321"/>
              <a:ext cx="8704462" cy="2677656"/>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إعداد العروض المهنية.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تنظيم المحتوى بفعالية.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مهارات الإلقاء والتقديم.</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التعامل مع الجمهور.</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الأسئلة والمداخلات.</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42968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66591C-E264-D329-48C0-03483DE93E77}"/>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80FA15E-354C-8951-BA5D-77A83F8CB984}"/>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839EE0E9-F549-B90D-0FED-CE79C9BA8B8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5185DB25-2121-AF40-F8B5-600AEDB0EB3A}"/>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72BA857-E298-8C7B-1C7D-870178B18774}"/>
              </a:ext>
            </a:extLst>
          </p:cNvPr>
          <p:cNvSpPr txBox="1"/>
          <p:nvPr/>
        </p:nvSpPr>
        <p:spPr>
          <a:xfrm>
            <a:off x="4148919" y="1426226"/>
            <a:ext cx="7417606" cy="3539430"/>
          </a:xfrm>
          <a:prstGeom prst="rect">
            <a:avLst/>
          </a:prstGeom>
          <a:noFill/>
        </p:spPr>
        <p:txBody>
          <a:bodyPr wrap="square">
            <a:spAutoFit/>
          </a:bodyPr>
          <a:lstStyle/>
          <a:p>
            <a:pPr algn="r" rtl="1">
              <a:buNone/>
            </a:pPr>
            <a:r>
              <a:rPr lang="en-GB" sz="3200" b="1" dirty="0" err="1">
                <a:latin typeface="Sakkal Majalla" panose="02000000000000000000" pitchFamily="2" charset="-78"/>
                <a:cs typeface="Sakkal Majalla" panose="02000000000000000000" pitchFamily="2" charset="-78"/>
              </a:rPr>
              <a:t>أولاً</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إعداد</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العروض</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المهنية</a:t>
            </a:r>
            <a:r>
              <a:rPr lang="en-GB" sz="3200" b="1" dirty="0">
                <a:latin typeface="Sakkal Majalla" panose="02000000000000000000" pitchFamily="2" charset="-78"/>
                <a:cs typeface="Sakkal Majalla" panose="02000000000000000000" pitchFamily="2" charset="-78"/>
              </a:rPr>
              <a:t> </a:t>
            </a:r>
            <a:r>
              <a:rPr lang="ar-EG" sz="3200" b="1" dirty="0">
                <a:latin typeface="Sakkal Majalla" panose="02000000000000000000" pitchFamily="2" charset="-78"/>
                <a:cs typeface="Sakkal Majalla" panose="02000000000000000000" pitchFamily="2" charset="-78"/>
              </a:rPr>
              <a:t>(</a:t>
            </a:r>
            <a:r>
              <a:rPr lang="en-GB" sz="3200" b="1" dirty="0" err="1">
                <a:latin typeface="Sakkal Majalla" panose="02000000000000000000" pitchFamily="2" charset="-78"/>
                <a:cs typeface="Sakkal Majalla" panose="02000000000000000000" pitchFamily="2" charset="-78"/>
              </a:rPr>
              <a:t>مقدمة</a:t>
            </a:r>
            <a:r>
              <a:rPr lang="en-GB" sz="3200" b="1" dirty="0">
                <a:latin typeface="Sakkal Majalla" panose="02000000000000000000" pitchFamily="2" charset="-78"/>
                <a:cs typeface="Sakkal Majalla" panose="02000000000000000000" pitchFamily="2" charset="-78"/>
              </a:rPr>
              <a:t> + </a:t>
            </a:r>
            <a:r>
              <a:rPr lang="en-GB" sz="3200" b="1" dirty="0" err="1">
                <a:latin typeface="Sakkal Majalla" panose="02000000000000000000" pitchFamily="2" charset="-78"/>
                <a:cs typeface="Sakkal Majalla" panose="02000000000000000000" pitchFamily="2" charset="-78"/>
              </a:rPr>
              <a:t>مفهوم</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العروض</a:t>
            </a:r>
            <a:r>
              <a:rPr lang="en-GB" sz="3200" b="1" dirty="0">
                <a:latin typeface="Sakkal Majalla" panose="02000000000000000000" pitchFamily="2" charset="-78"/>
                <a:cs typeface="Sakkal Majalla" panose="02000000000000000000" pitchFamily="2" charset="-78"/>
              </a:rPr>
              <a:t> </a:t>
            </a:r>
            <a:r>
              <a:rPr lang="en-GB" sz="3200" b="1" dirty="0" err="1">
                <a:latin typeface="Sakkal Majalla" panose="02000000000000000000" pitchFamily="2" charset="-78"/>
                <a:cs typeface="Sakkal Majalla" panose="02000000000000000000" pitchFamily="2" charset="-78"/>
              </a:rPr>
              <a:t>المهنية</a:t>
            </a:r>
            <a:r>
              <a:rPr lang="ar-EG" sz="3200" b="1" dirty="0">
                <a:latin typeface="Sakkal Majalla" panose="02000000000000000000" pitchFamily="2" charset="-78"/>
                <a:cs typeface="Sakkal Majalla" panose="02000000000000000000" pitchFamily="2" charset="-78"/>
              </a:rPr>
              <a:t>)</a:t>
            </a:r>
            <a:endParaRPr lang="en-GB" sz="3200" dirty="0">
              <a:latin typeface="Sakkal Majalla" panose="02000000000000000000" pitchFamily="2" charset="-78"/>
              <a:cs typeface="Sakkal Majalla" panose="02000000000000000000" pitchFamily="2" charset="-78"/>
            </a:endParaRPr>
          </a:p>
          <a:p>
            <a:pPr algn="r" rtl="1">
              <a:buNone/>
            </a:pPr>
            <a:r>
              <a:rPr lang="en-GB" sz="3200" dirty="0" err="1">
                <a:latin typeface="Sakkal Majalla" panose="02000000000000000000" pitchFamily="2" charset="-78"/>
                <a:cs typeface="Sakkal Majalla" panose="02000000000000000000" pitchFamily="2" charset="-78"/>
              </a:rPr>
              <a:t>مفهوم</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العروض</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المهنية</a:t>
            </a:r>
            <a:br>
              <a:rPr lang="en-GB" sz="3200" dirty="0">
                <a:latin typeface="Sakkal Majalla" panose="02000000000000000000" pitchFamily="2" charset="-78"/>
                <a:cs typeface="Sakkal Majalla" panose="02000000000000000000" pitchFamily="2" charset="-78"/>
              </a:rPr>
            </a:br>
            <a:r>
              <a:rPr lang="en-GB" sz="3200" dirty="0" err="1">
                <a:latin typeface="Sakkal Majalla" panose="02000000000000000000" pitchFamily="2" charset="-78"/>
                <a:cs typeface="Sakkal Majalla" panose="02000000000000000000" pitchFamily="2" charset="-78"/>
              </a:rPr>
              <a:t>العرض</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المهني</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هو</a:t>
            </a:r>
            <a:r>
              <a:rPr lang="en-GB" sz="3200" dirty="0">
                <a:latin typeface="Sakkal Majalla" panose="02000000000000000000" pitchFamily="2" charset="-78"/>
                <a:cs typeface="Sakkal Majalla" panose="02000000000000000000" pitchFamily="2" charset="-78"/>
              </a:rPr>
              <a:t>:</a:t>
            </a:r>
            <a:br>
              <a:rPr lang="en-GB" sz="3200" dirty="0">
                <a:latin typeface="Sakkal Majalla" panose="02000000000000000000" pitchFamily="2" charset="-78"/>
                <a:cs typeface="Sakkal Majalla" panose="02000000000000000000" pitchFamily="2" charset="-78"/>
              </a:rPr>
            </a:br>
            <a:r>
              <a:rPr lang="en-GB" sz="3200" dirty="0">
                <a:latin typeface="Sakkal Majalla" panose="02000000000000000000" pitchFamily="2" charset="-78"/>
                <a:cs typeface="Sakkal Majalla" panose="02000000000000000000" pitchFamily="2" charset="-78"/>
              </a:rPr>
              <a:t>"</a:t>
            </a:r>
            <a:r>
              <a:rPr lang="en-GB" sz="3200" dirty="0" err="1">
                <a:latin typeface="Sakkal Majalla" panose="02000000000000000000" pitchFamily="2" charset="-78"/>
                <a:cs typeface="Sakkal Majalla" panose="02000000000000000000" pitchFamily="2" charset="-78"/>
              </a:rPr>
              <a:t>عملية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تقديم</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معلومات</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أفكار</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نتائج</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مقترحات</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إلى</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مجموعة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من</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الأشخاص</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باستخدام</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أساليب</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تواصل</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منظمة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ووسائل</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عرض</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مناسبة</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بهدف</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الإقناع</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التوضيح</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أو</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اتخاذ</a:t>
            </a:r>
            <a:r>
              <a:rPr lang="en-GB" sz="3200" dirty="0">
                <a:latin typeface="Sakkal Majalla" panose="02000000000000000000" pitchFamily="2" charset="-78"/>
                <a:cs typeface="Sakkal Majalla" panose="02000000000000000000" pitchFamily="2" charset="-78"/>
              </a:rPr>
              <a:t> </a:t>
            </a:r>
            <a:r>
              <a:rPr lang="en-GB" sz="3200" dirty="0" err="1">
                <a:latin typeface="Sakkal Majalla" panose="02000000000000000000" pitchFamily="2" charset="-78"/>
                <a:cs typeface="Sakkal Majalla" panose="02000000000000000000" pitchFamily="2" charset="-78"/>
              </a:rPr>
              <a:t>القرار</a:t>
            </a:r>
            <a:r>
              <a:rPr lang="en-GB" sz="32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8C98DB58-03F4-C907-44CA-E82810B75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33817142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3C119A7-D033-4100-48E3-F1F033DCA353}"/>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BFBC0AC6-E71B-EEC3-5E1E-BC080B642962}"/>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72C6A94-4D6F-43E0-5C6E-E7C1C2CAE0D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568B9C3-112A-E597-D41B-A1A99FCA8B68}"/>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68E1FE4-0151-76EC-7E9B-F5839B0D129D}"/>
              </a:ext>
            </a:extLst>
          </p:cNvPr>
          <p:cNvSpPr txBox="1"/>
          <p:nvPr/>
        </p:nvSpPr>
        <p:spPr>
          <a:xfrm>
            <a:off x="5411385" y="274946"/>
            <a:ext cx="6155140" cy="6324808"/>
          </a:xfrm>
          <a:prstGeom prst="rect">
            <a:avLst/>
          </a:prstGeom>
          <a:noFill/>
        </p:spPr>
        <p:txBody>
          <a:bodyPr wrap="square">
            <a:spAutoFit/>
          </a:bodyPr>
          <a:lstStyle/>
          <a:p>
            <a:pPr algn="r" rtl="1">
              <a:lnSpc>
                <a:spcPct val="150000"/>
              </a:lnSpc>
            </a:pPr>
            <a:r>
              <a:rPr lang="en-GB" sz="3200" b="1" dirty="0" err="1">
                <a:solidFill>
                  <a:srgbClr val="168489"/>
                </a:solidFill>
                <a:latin typeface="Sakkal Majalla" panose="02000000000000000000" pitchFamily="2" charset="-78"/>
                <a:cs typeface="Sakkal Majalla" panose="02000000000000000000" pitchFamily="2" charset="-78"/>
              </a:rPr>
              <a:t>أهمية</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العروض</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المهنية</a:t>
            </a:r>
            <a:br>
              <a:rPr lang="en-GB"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1.</a:t>
            </a:r>
            <a:r>
              <a:rPr lang="en-GB" sz="2400" b="1" dirty="0">
                <a:latin typeface="Sakkal Majalla" panose="02000000000000000000" pitchFamily="2" charset="-78"/>
                <a:cs typeface="Sakkal Majalla" panose="02000000000000000000" pitchFamily="2" charset="-78"/>
              </a:rPr>
              <a:t>نقل </a:t>
            </a:r>
            <a:r>
              <a:rPr lang="en-GB" sz="2400" b="1" dirty="0" err="1">
                <a:latin typeface="Sakkal Majalla" panose="02000000000000000000" pitchFamily="2" charset="-78"/>
                <a:cs typeface="Sakkal Majalla" panose="02000000000000000000" pitchFamily="2" charset="-78"/>
              </a:rPr>
              <a:t>المعلومات</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بوضوح</a:t>
            </a:r>
            <a:br>
              <a:rPr lang="en-GB" sz="2400" b="1" dirty="0">
                <a:latin typeface="Sakkal Majalla" panose="02000000000000000000" pitchFamily="2" charset="-78"/>
                <a:cs typeface="Sakkal Majalla" panose="02000000000000000000" pitchFamily="2" charset="-78"/>
              </a:rPr>
            </a:br>
            <a:r>
              <a:rPr lang="en-GB" sz="2400" b="1" dirty="0" err="1">
                <a:latin typeface="Sakkal Majalla" panose="02000000000000000000" pitchFamily="2" charset="-78"/>
                <a:cs typeface="Sakkal Majalla" panose="02000000000000000000" pitchFamily="2" charset="-78"/>
              </a:rPr>
              <a:t>تساعد</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العروض</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على</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شرح</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المعلومات</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المعقدة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بصورة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مبسطة</a:t>
            </a:r>
            <a:r>
              <a:rPr lang="en-GB" sz="2400" b="1" dirty="0">
                <a:latin typeface="Sakkal Majalla" panose="02000000000000000000" pitchFamily="2" charset="-78"/>
                <a:cs typeface="Sakkal Majalla" panose="02000000000000000000" pitchFamily="2" charset="-78"/>
              </a:rPr>
              <a:t>.</a:t>
            </a:r>
            <a:br>
              <a:rPr lang="en-GB"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2.</a:t>
            </a:r>
            <a:r>
              <a:rPr lang="en-GB" sz="2400" b="1" dirty="0">
                <a:latin typeface="Sakkal Majalla" panose="02000000000000000000" pitchFamily="2" charset="-78"/>
                <a:cs typeface="Sakkal Majalla" panose="02000000000000000000" pitchFamily="2" charset="-78"/>
              </a:rPr>
              <a:t>دعم </a:t>
            </a:r>
            <a:r>
              <a:rPr lang="en-GB" sz="2400" b="1" dirty="0" err="1">
                <a:latin typeface="Sakkal Majalla" panose="02000000000000000000" pitchFamily="2" charset="-78"/>
                <a:cs typeface="Sakkal Majalla" panose="02000000000000000000" pitchFamily="2" charset="-78"/>
              </a:rPr>
              <a:t>اتخاذ</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القرار</a:t>
            </a:r>
            <a:br>
              <a:rPr lang="en-GB" sz="2400" b="1" dirty="0">
                <a:latin typeface="Sakkal Majalla" panose="02000000000000000000" pitchFamily="2" charset="-78"/>
                <a:cs typeface="Sakkal Majalla" panose="02000000000000000000" pitchFamily="2" charset="-78"/>
              </a:rPr>
            </a:br>
            <a:r>
              <a:rPr lang="en-GB" sz="2400" b="1" dirty="0" err="1">
                <a:latin typeface="Sakkal Majalla" panose="02000000000000000000" pitchFamily="2" charset="-78"/>
                <a:cs typeface="Sakkal Majalla" panose="02000000000000000000" pitchFamily="2" charset="-78"/>
              </a:rPr>
              <a:t>توفر</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البيانات</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والتحليلات</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اللازمة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لاتخاذ</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القرارات</a:t>
            </a:r>
            <a:r>
              <a:rPr lang="en-GB" sz="2400" b="1" dirty="0">
                <a:latin typeface="Sakkal Majalla" panose="02000000000000000000" pitchFamily="2" charset="-78"/>
                <a:cs typeface="Sakkal Majalla" panose="02000000000000000000" pitchFamily="2" charset="-78"/>
              </a:rPr>
              <a:t>.</a:t>
            </a:r>
            <a:br>
              <a:rPr lang="en-GB"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3.</a:t>
            </a:r>
            <a:r>
              <a:rPr lang="en-GB" sz="2400" b="1" dirty="0">
                <a:latin typeface="Sakkal Majalla" panose="02000000000000000000" pitchFamily="2" charset="-78"/>
                <a:cs typeface="Sakkal Majalla" panose="02000000000000000000" pitchFamily="2" charset="-78"/>
              </a:rPr>
              <a:t>تعزيز </a:t>
            </a:r>
            <a:r>
              <a:rPr lang="en-GB" sz="2400" b="1" dirty="0" err="1">
                <a:latin typeface="Sakkal Majalla" panose="02000000000000000000" pitchFamily="2" charset="-78"/>
                <a:cs typeface="Sakkal Majalla" panose="02000000000000000000" pitchFamily="2" charset="-78"/>
              </a:rPr>
              <a:t>الإقناع</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والتأثير</a:t>
            </a:r>
            <a:br>
              <a:rPr lang="en-GB" sz="2400" b="1" dirty="0">
                <a:latin typeface="Sakkal Majalla" panose="02000000000000000000" pitchFamily="2" charset="-78"/>
                <a:cs typeface="Sakkal Majalla" panose="02000000000000000000" pitchFamily="2" charset="-78"/>
              </a:rPr>
            </a:br>
            <a:r>
              <a:rPr lang="en-GB" sz="2400" b="1" dirty="0" err="1">
                <a:latin typeface="Sakkal Majalla" panose="02000000000000000000" pitchFamily="2" charset="-78"/>
                <a:cs typeface="Sakkal Majalla" panose="02000000000000000000" pitchFamily="2" charset="-78"/>
              </a:rPr>
              <a:t>تمكن</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المتحدث</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من</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عرض</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أفكاره</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بطريقة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مقنعة</a:t>
            </a:r>
            <a:r>
              <a:rPr lang="en-GB" sz="2400" b="1" dirty="0">
                <a:latin typeface="Sakkal Majalla" panose="02000000000000000000" pitchFamily="2" charset="-78"/>
                <a:cs typeface="Sakkal Majalla" panose="02000000000000000000" pitchFamily="2" charset="-78"/>
              </a:rPr>
              <a:t>.</a:t>
            </a:r>
            <a:br>
              <a:rPr lang="en-GB"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4.</a:t>
            </a:r>
            <a:r>
              <a:rPr lang="en-GB" sz="2400" b="1" dirty="0">
                <a:latin typeface="Sakkal Majalla" panose="02000000000000000000" pitchFamily="2" charset="-78"/>
                <a:cs typeface="Sakkal Majalla" panose="02000000000000000000" pitchFamily="2" charset="-78"/>
              </a:rPr>
              <a:t>تحسين </a:t>
            </a:r>
            <a:r>
              <a:rPr lang="en-GB" sz="2400" b="1" dirty="0" err="1">
                <a:latin typeface="Sakkal Majalla" panose="02000000000000000000" pitchFamily="2" charset="-78"/>
                <a:cs typeface="Sakkal Majalla" panose="02000000000000000000" pitchFamily="2" charset="-78"/>
              </a:rPr>
              <a:t>التواصل</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المؤسسي</a:t>
            </a:r>
            <a:br>
              <a:rPr lang="en-GB" sz="2400" b="1" dirty="0">
                <a:latin typeface="Sakkal Majalla" panose="02000000000000000000" pitchFamily="2" charset="-78"/>
                <a:cs typeface="Sakkal Majalla" panose="02000000000000000000" pitchFamily="2" charset="-78"/>
              </a:rPr>
            </a:br>
            <a:r>
              <a:rPr lang="en-GB" sz="2400" b="1" dirty="0" err="1">
                <a:latin typeface="Sakkal Majalla" panose="02000000000000000000" pitchFamily="2" charset="-78"/>
                <a:cs typeface="Sakkal Majalla" panose="02000000000000000000" pitchFamily="2" charset="-78"/>
              </a:rPr>
              <a:t>تساهم</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في</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توحيد</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الفهم</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بين</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العاملين</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والإدارات</a:t>
            </a:r>
            <a:r>
              <a:rPr lang="en-GB" sz="2400" b="1" dirty="0">
                <a:latin typeface="Sakkal Majalla" panose="02000000000000000000" pitchFamily="2" charset="-78"/>
                <a:cs typeface="Sakkal Majalla" panose="02000000000000000000" pitchFamily="2" charset="-78"/>
              </a:rPr>
              <a:t>.</a:t>
            </a:r>
            <a:br>
              <a:rPr lang="en-GB" sz="2400" b="1" dirty="0">
                <a:latin typeface="Sakkal Majalla" panose="02000000000000000000" pitchFamily="2" charset="-78"/>
                <a:cs typeface="Sakkal Majalla" panose="02000000000000000000" pitchFamily="2" charset="-78"/>
              </a:rPr>
            </a:br>
            <a:r>
              <a:rPr lang="ar-EG" sz="2400" b="1" dirty="0">
                <a:latin typeface="Sakkal Majalla" panose="02000000000000000000" pitchFamily="2" charset="-78"/>
                <a:cs typeface="Sakkal Majalla" panose="02000000000000000000" pitchFamily="2" charset="-78"/>
              </a:rPr>
              <a:t>5.</a:t>
            </a:r>
            <a:r>
              <a:rPr lang="en-GB" sz="2400" b="1" dirty="0" err="1">
                <a:latin typeface="Sakkal Majalla" panose="02000000000000000000" pitchFamily="2" charset="-78"/>
                <a:cs typeface="Sakkal Majalla" panose="02000000000000000000" pitchFamily="2" charset="-78"/>
              </a:rPr>
              <a:t>إبراز</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الاحترافية</a:t>
            </a:r>
            <a:br>
              <a:rPr lang="en-GB" sz="2400" b="1" dirty="0">
                <a:latin typeface="Sakkal Majalla" panose="02000000000000000000" pitchFamily="2" charset="-78"/>
                <a:cs typeface="Sakkal Majalla" panose="02000000000000000000" pitchFamily="2" charset="-78"/>
              </a:rPr>
            </a:br>
            <a:r>
              <a:rPr lang="en-GB" sz="2400" b="1" dirty="0" err="1">
                <a:latin typeface="Sakkal Majalla" panose="02000000000000000000" pitchFamily="2" charset="-78"/>
                <a:cs typeface="Sakkal Majalla" panose="02000000000000000000" pitchFamily="2" charset="-78"/>
              </a:rPr>
              <a:t>تعكس</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مستوى</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كفاءة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وخبرة</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مقدم</a:t>
            </a:r>
            <a:r>
              <a:rPr lang="en-GB" sz="2400" b="1" dirty="0">
                <a:latin typeface="Sakkal Majalla" panose="02000000000000000000" pitchFamily="2" charset="-78"/>
                <a:cs typeface="Sakkal Majalla" panose="02000000000000000000" pitchFamily="2" charset="-78"/>
              </a:rPr>
              <a:t> </a:t>
            </a:r>
            <a:r>
              <a:rPr lang="en-GB" sz="2400" b="1" dirty="0" err="1">
                <a:latin typeface="Sakkal Majalla" panose="02000000000000000000" pitchFamily="2" charset="-78"/>
                <a:cs typeface="Sakkal Majalla" panose="02000000000000000000" pitchFamily="2" charset="-78"/>
              </a:rPr>
              <a:t>العرض</a:t>
            </a:r>
            <a:r>
              <a:rPr lang="en-GB" sz="2400" b="1"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5964DF22-F51C-C815-221B-CC8E3B4E863B}"/>
              </a:ext>
            </a:extLst>
          </p:cNvPr>
          <p:cNvPicPr>
            <a:picLocks noChangeAspect="1"/>
          </p:cNvPicPr>
          <p:nvPr/>
        </p:nvPicPr>
        <p:blipFill>
          <a:blip r:embed="rId3"/>
          <a:stretch>
            <a:fillRect/>
          </a:stretch>
        </p:blipFill>
        <p:spPr>
          <a:xfrm>
            <a:off x="1503510" y="1884495"/>
            <a:ext cx="3907875" cy="3907875"/>
          </a:xfrm>
          <a:prstGeom prst="rect">
            <a:avLst/>
          </a:prstGeom>
        </p:spPr>
      </p:pic>
    </p:spTree>
    <p:extLst>
      <p:ext uri="{BB962C8B-B14F-4D97-AF65-F5344CB8AC3E}">
        <p14:creationId xmlns:p14="http://schemas.microsoft.com/office/powerpoint/2010/main" val="41309452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48CBC37-F988-5F46-9B7B-8B5DDAF2BFB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1D4FD681-F36E-AB26-8FDC-C302A6B2F24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F9233BF-426C-164F-2EA4-8FD197DB2971}"/>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825C0C1-7D24-19B4-1F58-B5A495BA21C6}"/>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pic>
        <p:nvPicPr>
          <p:cNvPr id="4" name="Picture 3">
            <a:extLst>
              <a:ext uri="{FF2B5EF4-FFF2-40B4-BE49-F238E27FC236}">
                <a16:creationId xmlns:a16="http://schemas.microsoft.com/office/drawing/2014/main" id="{7808AA7C-9EF7-0E21-4EE7-42EF78458B11}"/>
              </a:ext>
            </a:extLst>
          </p:cNvPr>
          <p:cNvPicPr>
            <a:picLocks noChangeAspect="1"/>
          </p:cNvPicPr>
          <p:nvPr/>
        </p:nvPicPr>
        <p:blipFill>
          <a:blip r:embed="rId2"/>
          <a:stretch>
            <a:fillRect/>
          </a:stretch>
        </p:blipFill>
        <p:spPr>
          <a:xfrm>
            <a:off x="1246211" y="292336"/>
            <a:ext cx="9699577" cy="6273328"/>
          </a:xfrm>
          <a:prstGeom prst="rect">
            <a:avLst/>
          </a:prstGeom>
        </p:spPr>
      </p:pic>
    </p:spTree>
    <p:extLst>
      <p:ext uri="{BB962C8B-B14F-4D97-AF65-F5344CB8AC3E}">
        <p14:creationId xmlns:p14="http://schemas.microsoft.com/office/powerpoint/2010/main" val="34733494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1F1C17-7237-D64C-6ED2-763F233E677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47E12D4B-5F0C-BD6B-1CBE-CB33E7575E26}"/>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39D44CA0-7C04-48B3-1747-6D1DF3A0FAC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0DD39754-743E-FE97-A415-ED2498A01C4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8D67CBD-657E-87A0-D64F-2953281A4CEB}"/>
              </a:ext>
            </a:extLst>
          </p:cNvPr>
          <p:cNvSpPr txBox="1"/>
          <p:nvPr/>
        </p:nvSpPr>
        <p:spPr>
          <a:xfrm>
            <a:off x="4933665" y="538659"/>
            <a:ext cx="6155140" cy="5816977"/>
          </a:xfrm>
          <a:prstGeom prst="rect">
            <a:avLst/>
          </a:prstGeom>
          <a:noFill/>
        </p:spPr>
        <p:txBody>
          <a:bodyPr wrap="square">
            <a:spAutoFit/>
          </a:bodyPr>
          <a:lstStyle/>
          <a:p>
            <a:pPr algn="r" rtl="1">
              <a:buNone/>
            </a:pPr>
            <a:r>
              <a:rPr lang="en-GB" sz="3600" b="1" dirty="0" err="1">
                <a:solidFill>
                  <a:srgbClr val="168489"/>
                </a:solidFill>
                <a:latin typeface="Sakkal Majalla" panose="02000000000000000000" pitchFamily="2" charset="-78"/>
                <a:cs typeface="Sakkal Majalla" panose="02000000000000000000" pitchFamily="2" charset="-78"/>
              </a:rPr>
              <a:t>مراحل</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إعداد</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العرض</a:t>
            </a:r>
            <a:r>
              <a:rPr lang="en-GB" sz="3600" b="1" dirty="0">
                <a:solidFill>
                  <a:srgbClr val="168489"/>
                </a:solidFill>
                <a:latin typeface="Sakkal Majalla" panose="02000000000000000000" pitchFamily="2" charset="-78"/>
                <a:cs typeface="Sakkal Majalla" panose="02000000000000000000" pitchFamily="2" charset="-78"/>
              </a:rPr>
              <a:t> </a:t>
            </a:r>
            <a:r>
              <a:rPr lang="en-GB" sz="3600" b="1" dirty="0" err="1">
                <a:solidFill>
                  <a:srgbClr val="168489"/>
                </a:solidFill>
                <a:latin typeface="Sakkal Majalla" panose="02000000000000000000" pitchFamily="2" charset="-78"/>
                <a:cs typeface="Sakkal Majalla" panose="02000000000000000000" pitchFamily="2" charset="-78"/>
              </a:rPr>
              <a:t>المهني</a:t>
            </a:r>
            <a:endParaRPr lang="en-GB" sz="36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مراحل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إعداد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a:t>
            </a:r>
            <a:br>
              <a:rPr lang="en-GB" sz="2800" dirty="0">
                <a:latin typeface="Sakkal Majalla" panose="02000000000000000000" pitchFamily="2" charset="-78"/>
                <a:cs typeface="Sakkal Majalla" panose="02000000000000000000" pitchFamily="2" charset="-78"/>
              </a:rPr>
            </a:br>
            <a:r>
              <a:rPr lang="en-GB" sz="2800" dirty="0" err="1">
                <a:solidFill>
                  <a:srgbClr val="C00000"/>
                </a:solidFill>
                <a:latin typeface="Sakkal Majalla" panose="02000000000000000000" pitchFamily="2" charset="-78"/>
                <a:cs typeface="Sakkal Majalla" panose="02000000000000000000" pitchFamily="2" charset="-78"/>
              </a:rPr>
              <a:t>المرحلة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الأولى</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تحديد</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الهدف</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قبل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إعداد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يجب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الإجابة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التالية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الهدف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العرض</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النتيجة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المطلوبة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solidFill>
                  <a:srgbClr val="C00000"/>
                </a:solidFill>
                <a:latin typeface="Sakkal Majalla" panose="02000000000000000000" pitchFamily="2" charset="-78"/>
                <a:cs typeface="Sakkal Majalla" panose="02000000000000000000" pitchFamily="2" charset="-78"/>
              </a:rPr>
              <a:t>المرحلة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الثانية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معرفة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الجمهور</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يجب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التعرف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خلفية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الحضور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احتياجاتهم</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اهتماماتهم</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مستوى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معرفتهم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بالموضوع</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67A7641D-B3A1-14E8-6660-3B70EF054AF1}"/>
              </a:ext>
            </a:extLst>
          </p:cNvPr>
          <p:cNvPicPr>
            <a:picLocks noChangeAspect="1"/>
          </p:cNvPicPr>
          <p:nvPr/>
        </p:nvPicPr>
        <p:blipFill>
          <a:blip r:embed="rId3">
            <a:clrChange>
              <a:clrFrom>
                <a:srgbClr val="FFF3E3"/>
              </a:clrFrom>
              <a:clrTo>
                <a:srgbClr val="FFF3E3">
                  <a:alpha val="0"/>
                </a:srgbClr>
              </a:clrTo>
            </a:clrChange>
            <a:extLst>
              <a:ext uri="{28A0092B-C50C-407E-A947-70E740481C1C}">
                <a14:useLocalDpi xmlns:a14="http://schemas.microsoft.com/office/drawing/2010/main" val="0"/>
              </a:ext>
            </a:extLst>
          </a:blip>
          <a:stretch>
            <a:fillRect/>
          </a:stretch>
        </p:blipFill>
        <p:spPr>
          <a:xfrm>
            <a:off x="244521" y="2514513"/>
            <a:ext cx="5464935" cy="3278961"/>
          </a:xfrm>
          <a:prstGeom prst="rect">
            <a:avLst/>
          </a:prstGeom>
        </p:spPr>
      </p:pic>
    </p:spTree>
    <p:extLst>
      <p:ext uri="{BB962C8B-B14F-4D97-AF65-F5344CB8AC3E}">
        <p14:creationId xmlns:p14="http://schemas.microsoft.com/office/powerpoint/2010/main" val="34230841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BD2AC8-52CE-8356-BCAC-CD8E614C2BD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7D2AA1E-F65C-7029-B1A7-1B77E57D4600}"/>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89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19484883-8A4E-4406-1FAE-2AC6818A256E}"/>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BDA22F14-816E-EA2E-6FC0-DE1970E88A0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00A87C8D-510E-69C6-9D48-9C1B91D2F957}"/>
              </a:ext>
            </a:extLst>
          </p:cNvPr>
          <p:cNvSpPr txBox="1"/>
          <p:nvPr/>
        </p:nvSpPr>
        <p:spPr>
          <a:xfrm>
            <a:off x="5315850" y="877133"/>
            <a:ext cx="6155140" cy="4401205"/>
          </a:xfrm>
          <a:prstGeom prst="rect">
            <a:avLst/>
          </a:prstGeom>
          <a:noFill/>
        </p:spPr>
        <p:txBody>
          <a:bodyPr wrap="square">
            <a:spAutoFit/>
          </a:bodyPr>
          <a:lstStyle/>
          <a:p>
            <a:pPr algn="r" rtl="1">
              <a:buNone/>
            </a:pPr>
            <a:r>
              <a:rPr lang="en-GB" sz="2800" dirty="0" err="1">
                <a:latin typeface="Sakkal Majalla" panose="02000000000000000000" pitchFamily="2" charset="-78"/>
                <a:cs typeface="Sakkal Majalla" panose="02000000000000000000" pitchFamily="2" charset="-78"/>
              </a:rPr>
              <a:t>المرحلة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الثالثة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جمع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يشمل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ذلك</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البيانات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الإحصاءات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الدراسات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الأمثلة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النماذج</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التطبيقية</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المرحلة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الرابعة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ترتيب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منطقية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ومتسلسلة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FE2E8A98-348F-6B4D-3835-230FD98155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857" y="3033573"/>
            <a:ext cx="4710894" cy="2505005"/>
          </a:xfrm>
          <a:prstGeom prst="rect">
            <a:avLst/>
          </a:prstGeom>
        </p:spPr>
      </p:pic>
    </p:spTree>
    <p:extLst>
      <p:ext uri="{BB962C8B-B14F-4D97-AF65-F5344CB8AC3E}">
        <p14:creationId xmlns:p14="http://schemas.microsoft.com/office/powerpoint/2010/main" val="1375124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79EC3F1-D833-D8E5-DF71-0B9E786FE6C9}"/>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2A34B3B-8AB4-47D3-B7DE-63974F10AE25}"/>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0915B17F-4A9D-FE7F-36E8-DFF90448DC8A}"/>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A5A764A-FF51-7E4E-B88D-90D9854E3DCE}"/>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791321D9-C800-7B2D-7144-DE6390546247}"/>
              </a:ext>
            </a:extLst>
          </p:cNvPr>
          <p:cNvSpPr txBox="1"/>
          <p:nvPr/>
        </p:nvSpPr>
        <p:spPr>
          <a:xfrm>
            <a:off x="5045881" y="297264"/>
            <a:ext cx="6155140"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مفهوم</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الاتصال</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والتواصل</a:t>
            </a:r>
            <a:endParaRPr lang="en-GB" sz="3200" b="1" dirty="0">
              <a:solidFill>
                <a:srgbClr val="168489"/>
              </a:solidFill>
              <a:latin typeface="Sakkal Majalla" panose="02000000000000000000" pitchFamily="2" charset="-78"/>
              <a:cs typeface="Sakkal Majalla" panose="02000000000000000000" pitchFamily="2" charset="-78"/>
            </a:endParaRP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الاتصال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هو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عملية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نقل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المعلومات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الأفكار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المشاعر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أو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البيانات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شخص</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آخر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باستخدام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وسيلة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معينة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بهدف</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تحقيق</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والتأثير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والاستجابة</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يشمل</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نقل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التعليمات</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تبادل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الأفكار</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تقديم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التقارير</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شرح</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المهام</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التعبير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الآراء</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عرض</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المشكلات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والحلول</a:t>
            </a:r>
            <a:r>
              <a:rPr lang="en-GB" sz="2600" b="1" dirty="0">
                <a:latin typeface="Sakkal Majalla" panose="02000000000000000000" pitchFamily="2" charset="-78"/>
                <a:cs typeface="Sakkal Majalla" panose="02000000000000000000" pitchFamily="2" charset="-78"/>
              </a:rPr>
              <a:t>. </a:t>
            </a:r>
          </a:p>
          <a:p>
            <a:pPr marL="742950" lvl="1" indent="-285750"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التنسيق</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الإدارات</a:t>
            </a:r>
            <a:r>
              <a:rPr lang="en-GB" sz="2600" b="1" dirty="0">
                <a:latin typeface="Sakkal Majalla" panose="02000000000000000000" pitchFamily="2" charset="-78"/>
                <a:cs typeface="Sakkal Majalla" panose="02000000000000000000" pitchFamily="2" charset="-78"/>
              </a:rPr>
              <a:t>. </a:t>
            </a:r>
          </a:p>
          <a:p>
            <a:pPr algn="r" rtl="1">
              <a:buFont typeface="Arial" panose="020B0604020202020204" pitchFamily="34" charset="0"/>
              <a:buChar char="•"/>
            </a:pPr>
            <a:r>
              <a:rPr lang="en-GB" sz="2600" b="1" dirty="0" err="1">
                <a:latin typeface="Sakkal Majalla" panose="02000000000000000000" pitchFamily="2" charset="-78"/>
                <a:cs typeface="Sakkal Majalla" panose="02000000000000000000" pitchFamily="2" charset="-78"/>
              </a:rPr>
              <a:t>التواصل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هو</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عملية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تفاعلية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يتم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من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خلالها</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تبادل</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المعلومات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والأفكار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والمشاعر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والخبرات</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بين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الأفراد</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بصورة</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تؤدي</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إلى</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الفهم</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المشترك</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وتحقيق</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التعاون</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والتأثير</a:t>
            </a:r>
            <a:r>
              <a:rPr lang="en-GB" sz="2600" b="1" dirty="0">
                <a:latin typeface="Sakkal Majalla" panose="02000000000000000000" pitchFamily="2" charset="-78"/>
                <a:cs typeface="Sakkal Majalla" panose="02000000000000000000" pitchFamily="2" charset="-78"/>
              </a:rPr>
              <a:t> </a:t>
            </a:r>
            <a:r>
              <a:rPr lang="en-GB" sz="2600" b="1" dirty="0" err="1">
                <a:latin typeface="Sakkal Majalla" panose="02000000000000000000" pitchFamily="2" charset="-78"/>
                <a:cs typeface="Sakkal Majalla" panose="02000000000000000000" pitchFamily="2" charset="-78"/>
              </a:rPr>
              <a:t>المتبادل</a:t>
            </a:r>
            <a:r>
              <a:rPr lang="en-GB" sz="2400" b="1" dirty="0">
                <a:latin typeface="Sakkal Majalla" panose="02000000000000000000" pitchFamily="2" charset="-78"/>
                <a:cs typeface="Sakkal Majalla" panose="02000000000000000000" pitchFamily="2" charset="-78"/>
              </a:rPr>
              <a:t>. </a:t>
            </a:r>
          </a:p>
        </p:txBody>
      </p:sp>
      <p:pic>
        <p:nvPicPr>
          <p:cNvPr id="7" name="Picture 6">
            <a:extLst>
              <a:ext uri="{FF2B5EF4-FFF2-40B4-BE49-F238E27FC236}">
                <a16:creationId xmlns:a16="http://schemas.microsoft.com/office/drawing/2014/main" id="{5A5C2FD8-07FC-20F4-A8C2-FB9E02681A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88" y="1763713"/>
            <a:ext cx="4286250" cy="4286250"/>
          </a:xfrm>
          <a:prstGeom prst="rect">
            <a:avLst/>
          </a:prstGeom>
        </p:spPr>
      </p:pic>
    </p:spTree>
    <p:extLst>
      <p:ext uri="{BB962C8B-B14F-4D97-AF65-F5344CB8AC3E}">
        <p14:creationId xmlns:p14="http://schemas.microsoft.com/office/powerpoint/2010/main" val="129205423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6FE8A5-5F31-7DDF-C948-EBB799577920}"/>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1A717C0-BF89-97A1-08C6-E18BB842744A}"/>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90</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FCDB724F-CA76-EB84-C8D4-71D589F25B8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91FC7E73-A973-7FF5-9EFE-BEC36349567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35FB6E2B-074F-CB61-3CAA-858A8FC0EC83}"/>
              </a:ext>
            </a:extLst>
          </p:cNvPr>
          <p:cNvSpPr txBox="1"/>
          <p:nvPr/>
        </p:nvSpPr>
        <p:spPr>
          <a:xfrm>
            <a:off x="5311965" y="661690"/>
            <a:ext cx="6155140" cy="4832092"/>
          </a:xfrm>
          <a:prstGeom prst="rect">
            <a:avLst/>
          </a:prstGeom>
          <a:noFill/>
        </p:spPr>
        <p:txBody>
          <a:bodyPr wrap="square">
            <a:spAutoFit/>
          </a:bodyPr>
          <a:lstStyle/>
          <a:p>
            <a:pPr algn="r" rtl="1">
              <a:buNone/>
            </a:pPr>
            <a:r>
              <a:rPr lang="en-GB" sz="2800" dirty="0" err="1">
                <a:solidFill>
                  <a:srgbClr val="C00000"/>
                </a:solidFill>
                <a:latin typeface="Sakkal Majalla" panose="02000000000000000000" pitchFamily="2" charset="-78"/>
                <a:cs typeface="Sakkal Majalla" panose="02000000000000000000" pitchFamily="2" charset="-78"/>
              </a:rPr>
              <a:t>المرحلة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الخامسة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تصميم</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الوسائل</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المساندة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مثل</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الشرائح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التقديمية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البيانية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مقاطع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الفيديو</a:t>
            </a:r>
            <a:r>
              <a:rPr lang="en-GB" sz="2800" dirty="0">
                <a:latin typeface="Sakkal Majalla" panose="02000000000000000000" pitchFamily="2" charset="-78"/>
                <a:cs typeface="Sakkal Majalla" panose="02000000000000000000" pitchFamily="2" charset="-78"/>
              </a:rPr>
              <a:t>.</a:t>
            </a:r>
          </a:p>
          <a:p>
            <a:pPr algn="r" rtl="1">
              <a:buNone/>
            </a:pPr>
            <a:r>
              <a:rPr lang="en-GB" sz="2800" dirty="0" err="1">
                <a:solidFill>
                  <a:srgbClr val="C00000"/>
                </a:solidFill>
                <a:latin typeface="Sakkal Majalla" panose="02000000000000000000" pitchFamily="2" charset="-78"/>
                <a:cs typeface="Sakkal Majalla" panose="02000000000000000000" pitchFamily="2" charset="-78"/>
              </a:rPr>
              <a:t>المرحلة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السادسة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المراجعة</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والتجربة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التأكد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سلامة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جاهزية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الوسائل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المستخدمة</a:t>
            </a:r>
            <a:r>
              <a:rPr lang="en-GB" sz="2800" dirty="0">
                <a:latin typeface="Sakkal Majalla" panose="02000000000000000000" pitchFamily="2" charset="-78"/>
                <a:cs typeface="Sakkal Majalla" panose="02000000000000000000" pitchFamily="2" charset="-78"/>
              </a:rPr>
              <a:t>.</a:t>
            </a:r>
          </a:p>
        </p:txBody>
      </p:sp>
      <p:pic>
        <p:nvPicPr>
          <p:cNvPr id="7" name="Picture 6">
            <a:extLst>
              <a:ext uri="{FF2B5EF4-FFF2-40B4-BE49-F238E27FC236}">
                <a16:creationId xmlns:a16="http://schemas.microsoft.com/office/drawing/2014/main" id="{AEBF3BB3-DEDF-80C5-2BE3-6A368DF394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412896215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D8FACD-9905-8B7E-71ED-5B6428579D3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23676F9A-2625-E88E-CEE0-25323F52F00F}"/>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91</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5147AF8A-BC38-EF37-7126-28C054AE9CC9}"/>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9A216860-DF1F-83F2-375E-D47ECB752CC9}"/>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CC5BC4F8-C7E9-7FA3-5F63-162C3EDD6D34}"/>
              </a:ext>
            </a:extLst>
          </p:cNvPr>
          <p:cNvSpPr txBox="1"/>
          <p:nvPr/>
        </p:nvSpPr>
        <p:spPr>
          <a:xfrm>
            <a:off x="5189135" y="725428"/>
            <a:ext cx="6155140" cy="5324535"/>
          </a:xfrm>
          <a:prstGeom prst="rect">
            <a:avLst/>
          </a:prstGeom>
          <a:noFill/>
        </p:spPr>
        <p:txBody>
          <a:bodyPr wrap="square">
            <a:spAutoFit/>
          </a:bodyPr>
          <a:lstStyle/>
          <a:p>
            <a:pPr algn="r" rtl="1">
              <a:buNone/>
            </a:pPr>
            <a:r>
              <a:rPr lang="en-GB" sz="3200" dirty="0" err="1">
                <a:solidFill>
                  <a:srgbClr val="168489"/>
                </a:solidFill>
                <a:latin typeface="Sakkal Majalla" panose="02000000000000000000" pitchFamily="2" charset="-78"/>
                <a:cs typeface="Sakkal Majalla" panose="02000000000000000000" pitchFamily="2" charset="-78"/>
              </a:rPr>
              <a:t>تنظيم</a:t>
            </a:r>
            <a:r>
              <a:rPr lang="en-GB" sz="3200" dirty="0">
                <a:solidFill>
                  <a:srgbClr val="168489"/>
                </a:solidFill>
                <a:latin typeface="Sakkal Majalla" panose="02000000000000000000" pitchFamily="2" charset="-78"/>
                <a:cs typeface="Sakkal Majalla" panose="02000000000000000000" pitchFamily="2" charset="-78"/>
              </a:rPr>
              <a:t> </a:t>
            </a:r>
            <a:r>
              <a:rPr lang="en-GB" sz="3200" dirty="0" err="1">
                <a:solidFill>
                  <a:srgbClr val="168489"/>
                </a:solidFill>
                <a:latin typeface="Sakkal Majalla" panose="02000000000000000000" pitchFamily="2" charset="-78"/>
                <a:cs typeface="Sakkal Majalla" panose="02000000000000000000" pitchFamily="2" charset="-78"/>
              </a:rPr>
              <a:t>المحتوى</a:t>
            </a:r>
            <a:r>
              <a:rPr lang="en-GB" sz="3200" dirty="0">
                <a:solidFill>
                  <a:srgbClr val="168489"/>
                </a:solidFill>
                <a:latin typeface="Sakkal Majalla" panose="02000000000000000000" pitchFamily="2" charset="-78"/>
                <a:cs typeface="Sakkal Majalla" panose="02000000000000000000" pitchFamily="2" charset="-78"/>
              </a:rPr>
              <a:t> </a:t>
            </a:r>
            <a:r>
              <a:rPr lang="en-GB" sz="3200" dirty="0" err="1">
                <a:solidFill>
                  <a:srgbClr val="168489"/>
                </a:solidFill>
                <a:latin typeface="Sakkal Majalla" panose="02000000000000000000" pitchFamily="2" charset="-78"/>
                <a:cs typeface="Sakkal Majalla" panose="02000000000000000000" pitchFamily="2" charset="-78"/>
              </a:rPr>
              <a:t>بفعالية</a:t>
            </a:r>
            <a:r>
              <a:rPr lang="en-GB" sz="3200" dirty="0">
                <a:solidFill>
                  <a:srgbClr val="168489"/>
                </a:solidFill>
                <a:latin typeface="Sakkal Majalla" panose="02000000000000000000" pitchFamily="2" charset="-78"/>
                <a:cs typeface="Sakkal Majalla" panose="02000000000000000000" pitchFamily="2" charset="-78"/>
              </a:rPr>
              <a:t> </a:t>
            </a:r>
            <a:r>
              <a:rPr lang="ar-EG" sz="3200" dirty="0">
                <a:solidFill>
                  <a:srgbClr val="168489"/>
                </a:solidFill>
                <a:latin typeface="Sakkal Majalla" panose="02000000000000000000" pitchFamily="2" charset="-78"/>
                <a:cs typeface="Sakkal Majalla" panose="02000000000000000000" pitchFamily="2" charset="-78"/>
              </a:rPr>
              <a:t>(</a:t>
            </a:r>
            <a:r>
              <a:rPr lang="en-GB" sz="3200" dirty="0" err="1">
                <a:solidFill>
                  <a:srgbClr val="168489"/>
                </a:solidFill>
                <a:latin typeface="Sakkal Majalla" panose="02000000000000000000" pitchFamily="2" charset="-78"/>
                <a:cs typeface="Sakkal Majalla" panose="02000000000000000000" pitchFamily="2" charset="-78"/>
              </a:rPr>
              <a:t>مقدمة</a:t>
            </a:r>
            <a:r>
              <a:rPr lang="en-GB" sz="3200" dirty="0">
                <a:solidFill>
                  <a:srgbClr val="168489"/>
                </a:solidFill>
                <a:latin typeface="Sakkal Majalla" panose="02000000000000000000" pitchFamily="2" charset="-78"/>
                <a:cs typeface="Sakkal Majalla" panose="02000000000000000000" pitchFamily="2" charset="-78"/>
              </a:rPr>
              <a:t> + </a:t>
            </a:r>
            <a:r>
              <a:rPr lang="en-GB" sz="3200" dirty="0" err="1">
                <a:solidFill>
                  <a:srgbClr val="168489"/>
                </a:solidFill>
                <a:latin typeface="Sakkal Majalla" panose="02000000000000000000" pitchFamily="2" charset="-78"/>
                <a:cs typeface="Sakkal Majalla" panose="02000000000000000000" pitchFamily="2" charset="-78"/>
              </a:rPr>
              <a:t>مفهوم</a:t>
            </a:r>
            <a:r>
              <a:rPr lang="en-GB" sz="3200" dirty="0">
                <a:solidFill>
                  <a:srgbClr val="168489"/>
                </a:solidFill>
                <a:latin typeface="Sakkal Majalla" panose="02000000000000000000" pitchFamily="2" charset="-78"/>
                <a:cs typeface="Sakkal Majalla" panose="02000000000000000000" pitchFamily="2" charset="-78"/>
              </a:rPr>
              <a:t> + </a:t>
            </a:r>
            <a:r>
              <a:rPr lang="en-GB" sz="3200" dirty="0" err="1">
                <a:solidFill>
                  <a:srgbClr val="168489"/>
                </a:solidFill>
                <a:latin typeface="Sakkal Majalla" panose="02000000000000000000" pitchFamily="2" charset="-78"/>
                <a:cs typeface="Sakkal Majalla" panose="02000000000000000000" pitchFamily="2" charset="-78"/>
              </a:rPr>
              <a:t>أهمية</a:t>
            </a:r>
            <a:r>
              <a:rPr lang="ar-EG" sz="3200" dirty="0">
                <a:solidFill>
                  <a:srgbClr val="168489"/>
                </a:solidFill>
                <a:latin typeface="Sakkal Majalla" panose="02000000000000000000" pitchFamily="2" charset="-78"/>
                <a:cs typeface="Sakkal Majalla" panose="02000000000000000000" pitchFamily="2" charset="-78"/>
              </a:rPr>
              <a:t>)</a:t>
            </a:r>
            <a:endParaRPr lang="en-GB"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ثانياً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بفعالية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مقدمة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يُعتبر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عوامل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نجاح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المهني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لأن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مهما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كانت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قيمتها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تفقد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تأثيرها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إذا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قُدمت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بصورة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عشوائية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مترابطة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فالتنظيم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الجمهور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فهم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الأفكار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واستيعابها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وتذكرها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بسهولة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تنظيم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هو</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ترتيب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والأفكار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بطريقة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منطقية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ومتسلسلة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تحقيق</a:t>
            </a:r>
            <a:r>
              <a:rPr lang="en-GB" sz="2800" dirty="0">
                <a:latin typeface="Sakkal Majalla" panose="02000000000000000000" pitchFamily="2" charset="-78"/>
                <a:cs typeface="Sakkal Majalla" panose="02000000000000000000" pitchFamily="2" charset="-78"/>
              </a:rPr>
              <a:t> أهداف </a:t>
            </a:r>
            <a:r>
              <a:rPr lang="en-GB" sz="2800" dirty="0" err="1">
                <a:latin typeface="Sakkal Majalla" panose="02000000000000000000" pitchFamily="2" charset="-78"/>
                <a:cs typeface="Sakkal Majalla" panose="02000000000000000000" pitchFamily="2" charset="-78"/>
              </a:rPr>
              <a:t>العرض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وإيصال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بوضوح</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2523A23A-0AB5-528F-2F5C-3A522822B9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225" y="2321303"/>
            <a:ext cx="3911222" cy="3911222"/>
          </a:xfrm>
          <a:prstGeom prst="rect">
            <a:avLst/>
          </a:prstGeom>
        </p:spPr>
      </p:pic>
    </p:spTree>
    <p:extLst>
      <p:ext uri="{BB962C8B-B14F-4D97-AF65-F5344CB8AC3E}">
        <p14:creationId xmlns:p14="http://schemas.microsoft.com/office/powerpoint/2010/main" val="49194989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47CF62E-680A-7AD5-CAE7-76F5531AD4DC}"/>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A13F36D6-540B-82E9-ED65-E39BB815369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92</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E6D354EE-55BC-A4DC-3858-5A2DDCEE8FC2}"/>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BFFBA48-670D-A165-DB59-5FA5813A2CA0}"/>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grpSp>
        <p:nvGrpSpPr>
          <p:cNvPr id="26" name="Group 25">
            <a:extLst>
              <a:ext uri="{FF2B5EF4-FFF2-40B4-BE49-F238E27FC236}">
                <a16:creationId xmlns:a16="http://schemas.microsoft.com/office/drawing/2014/main" id="{78AFDB78-278C-86CB-BD5A-8C13038E8197}"/>
              </a:ext>
            </a:extLst>
          </p:cNvPr>
          <p:cNvGrpSpPr/>
          <p:nvPr/>
        </p:nvGrpSpPr>
        <p:grpSpPr>
          <a:xfrm>
            <a:off x="3162304" y="432232"/>
            <a:ext cx="6254873" cy="5982856"/>
            <a:chOff x="2968563" y="532621"/>
            <a:chExt cx="6254873" cy="5982856"/>
          </a:xfrm>
        </p:grpSpPr>
        <p:sp>
          <p:nvSpPr>
            <p:cNvPr id="3" name="Title 2">
              <a:extLst>
                <a:ext uri="{FF2B5EF4-FFF2-40B4-BE49-F238E27FC236}">
                  <a16:creationId xmlns:a16="http://schemas.microsoft.com/office/drawing/2014/main" id="{B5B74782-170F-48E6-8342-006F1748A779}"/>
                </a:ext>
              </a:extLst>
            </p:cNvPr>
            <p:cNvSpPr txBox="1">
              <a:spLocks/>
            </p:cNvSpPr>
            <p:nvPr/>
          </p:nvSpPr>
          <p:spPr>
            <a:xfrm>
              <a:off x="3537914" y="532621"/>
              <a:ext cx="4343400" cy="495383"/>
            </a:xfrm>
            <a:prstGeom prst="rect">
              <a:avLst/>
            </a:prstGeom>
          </p:spPr>
          <p:txBody>
            <a:bodyPr lIns="0" tIns="0" rIns="0" bIns="0" anchor="ctr"/>
            <a:lstStyle>
              <a:lvl1pPr algn="l" defTabSz="914377" rtl="0" eaLnBrk="1" latinLnBrk="0" hangingPunct="1">
                <a:spcBef>
                  <a:spcPct val="0"/>
                </a:spcBef>
                <a:buNone/>
                <a:defRPr sz="3600" kern="1200">
                  <a:solidFill>
                    <a:schemeClr val="tx1">
                      <a:lumMod val="50000"/>
                      <a:lumOff val="50000"/>
                    </a:schemeClr>
                  </a:solidFill>
                  <a:latin typeface="+mj-lt"/>
                  <a:ea typeface="+mj-ea"/>
                  <a:cs typeface="+mj-cs"/>
                </a:defRPr>
              </a:lvl1pPr>
            </a:lstStyle>
            <a:p>
              <a:pPr marL="0" marR="0" lvl="0" indent="0" algn="ctr" defTabSz="914377" rtl="1" eaLnBrk="1" fontAlgn="auto" latinLnBrk="0" hangingPunct="1">
                <a:lnSpc>
                  <a:spcPct val="100000"/>
                </a:lnSpc>
                <a:spcBef>
                  <a:spcPct val="0"/>
                </a:spcBef>
                <a:spcAft>
                  <a:spcPts val="0"/>
                </a:spcAft>
                <a:buClrTx/>
                <a:buSzTx/>
                <a:buFontTx/>
                <a:buNone/>
                <a:tabLst/>
                <a:defRPr/>
              </a:pPr>
              <a:r>
                <a:rPr kumimoji="0" lang="ar-SA" sz="3600" b="1" i="0" u="none" strike="noStrike" kern="1200" cap="none" spc="0" normalizeH="0" baseline="0" noProof="0" dirty="0">
                  <a:ln>
                    <a:noFill/>
                  </a:ln>
                  <a:solidFill>
                    <a:srgbClr val="002060"/>
                  </a:solidFill>
                  <a:effectLst/>
                  <a:uLnTx/>
                  <a:uFillTx/>
                  <a:latin typeface="Sakkal Majalla" panose="02000000000000000000" pitchFamily="2" charset="-78"/>
                  <a:ea typeface="+mj-ea"/>
                  <a:cs typeface="Sakkal Majalla" panose="02000000000000000000" pitchFamily="2" charset="-78"/>
                </a:rPr>
                <a:t>أهمية تنظيم المحتوى</a:t>
              </a:r>
            </a:p>
          </p:txBody>
        </p:sp>
        <p:grpSp>
          <p:nvGrpSpPr>
            <p:cNvPr id="4" name="Group 3">
              <a:extLst>
                <a:ext uri="{FF2B5EF4-FFF2-40B4-BE49-F238E27FC236}">
                  <a16:creationId xmlns:a16="http://schemas.microsoft.com/office/drawing/2014/main" id="{7C7CD150-01F1-4B64-B7F2-75ADA044B992}"/>
                </a:ext>
              </a:extLst>
            </p:cNvPr>
            <p:cNvGrpSpPr/>
            <p:nvPr/>
          </p:nvGrpSpPr>
          <p:grpSpPr>
            <a:xfrm>
              <a:off x="2968563" y="1438931"/>
              <a:ext cx="6254873" cy="5076546"/>
              <a:chOff x="3072651" y="1530805"/>
              <a:chExt cx="6254873" cy="5076546"/>
            </a:xfrm>
          </p:grpSpPr>
          <p:sp>
            <p:nvSpPr>
              <p:cNvPr id="5" name="Inhaltsplatzhalter 4">
                <a:extLst>
                  <a:ext uri="{FF2B5EF4-FFF2-40B4-BE49-F238E27FC236}">
                    <a16:creationId xmlns:a16="http://schemas.microsoft.com/office/drawing/2014/main" id="{8067622E-E811-406E-934A-9651A3BC94CC}"/>
                  </a:ext>
                </a:extLst>
              </p:cNvPr>
              <p:cNvSpPr txBox="1">
                <a:spLocks/>
              </p:cNvSpPr>
              <p:nvPr/>
            </p:nvSpPr>
            <p:spPr>
              <a:xfrm>
                <a:off x="7416654" y="1538656"/>
                <a:ext cx="1910870" cy="592470"/>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تسهيل الفهم</a:t>
                </a:r>
                <a:endParaRPr kumimoji="0" lang="en-US" sz="28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6" name="Inhaltsplatzhalter 4">
                <a:extLst>
                  <a:ext uri="{FF2B5EF4-FFF2-40B4-BE49-F238E27FC236}">
                    <a16:creationId xmlns:a16="http://schemas.microsoft.com/office/drawing/2014/main" id="{49CC14AC-79C5-454E-96A6-50B8C0975CE0}"/>
                  </a:ext>
                </a:extLst>
              </p:cNvPr>
              <p:cNvSpPr txBox="1">
                <a:spLocks/>
              </p:cNvSpPr>
              <p:nvPr/>
            </p:nvSpPr>
            <p:spPr>
              <a:xfrm>
                <a:off x="3311008" y="6014881"/>
                <a:ext cx="1910870" cy="592470"/>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تحسين التذكر</a:t>
                </a:r>
                <a:endParaRPr kumimoji="0" lang="en-US" sz="28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7" name="Inhaltsplatzhalter 4">
                <a:extLst>
                  <a:ext uri="{FF2B5EF4-FFF2-40B4-BE49-F238E27FC236}">
                    <a16:creationId xmlns:a16="http://schemas.microsoft.com/office/drawing/2014/main" id="{DEDA3EFB-9E34-47EC-8436-CFEABD5CB532}"/>
                  </a:ext>
                </a:extLst>
              </p:cNvPr>
              <p:cNvSpPr txBox="1">
                <a:spLocks/>
              </p:cNvSpPr>
              <p:nvPr/>
            </p:nvSpPr>
            <p:spPr>
              <a:xfrm>
                <a:off x="5594678" y="6008758"/>
                <a:ext cx="1910870" cy="592470"/>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زيادة التركيز</a:t>
                </a:r>
                <a:endParaRPr kumimoji="0" lang="en-US" sz="28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sp>
            <p:nvSpPr>
              <p:cNvPr id="8" name="Inhaltsplatzhalter 4">
                <a:extLst>
                  <a:ext uri="{FF2B5EF4-FFF2-40B4-BE49-F238E27FC236}">
                    <a16:creationId xmlns:a16="http://schemas.microsoft.com/office/drawing/2014/main" id="{EB676C20-2EE8-492A-A791-EC10AE948FDB}"/>
                  </a:ext>
                </a:extLst>
              </p:cNvPr>
              <p:cNvSpPr txBox="1">
                <a:spLocks/>
              </p:cNvSpPr>
              <p:nvPr/>
            </p:nvSpPr>
            <p:spPr>
              <a:xfrm>
                <a:off x="4963626" y="1530805"/>
                <a:ext cx="1910870" cy="592470"/>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127" rtl="0" eaLnBrk="1" fontAlgn="auto" latinLnBrk="0" hangingPunct="1">
                  <a:lnSpc>
                    <a:spcPct val="150000"/>
                  </a:lnSpc>
                  <a:spcBef>
                    <a:spcPts val="0"/>
                  </a:spcBef>
                  <a:spcAft>
                    <a:spcPts val="1000"/>
                  </a:spcAft>
                  <a:buClrTx/>
                  <a:buSzTx/>
                  <a:buFont typeface="Wingdings" panose="05000000000000000000" pitchFamily="2" charset="2"/>
                  <a:buNone/>
                  <a:tabLst/>
                  <a:defRPr/>
                </a:pPr>
                <a:r>
                  <a:rPr kumimoji="0" lang="ar-EG" sz="2800" b="1"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rPr>
                  <a:t>تعزيز الإقناع</a:t>
                </a:r>
                <a:endParaRPr kumimoji="0" lang="en-US" sz="2800" b="0" i="0" u="none" strike="noStrike" kern="1200" cap="none" spc="0" normalizeH="0" baseline="0" noProof="0" dirty="0">
                  <a:ln>
                    <a:noFill/>
                  </a:ln>
                  <a:solidFill>
                    <a:srgbClr val="002060"/>
                  </a:solidFill>
                  <a:effectLst/>
                  <a:uLnTx/>
                  <a:uFillTx/>
                  <a:latin typeface="Sakkal Majalla" panose="02000000000000000000" pitchFamily="2" charset="-78"/>
                  <a:ea typeface="+mn-ea"/>
                  <a:cs typeface="Sakkal Majalla" panose="02000000000000000000" pitchFamily="2" charset="-78"/>
                </a:endParaRPr>
              </a:p>
            </p:txBody>
          </p:sp>
          <p:grpSp>
            <p:nvGrpSpPr>
              <p:cNvPr id="10" name="Group 9">
                <a:extLst>
                  <a:ext uri="{FF2B5EF4-FFF2-40B4-BE49-F238E27FC236}">
                    <a16:creationId xmlns:a16="http://schemas.microsoft.com/office/drawing/2014/main" id="{BE57BBDE-42B3-47D6-9D35-515E247AE561}"/>
                  </a:ext>
                </a:extLst>
              </p:cNvPr>
              <p:cNvGrpSpPr/>
              <p:nvPr/>
            </p:nvGrpSpPr>
            <p:grpSpPr>
              <a:xfrm>
                <a:off x="5467661" y="4106696"/>
                <a:ext cx="2177440" cy="1782901"/>
                <a:chOff x="6805441" y="3923816"/>
                <a:chExt cx="2177440" cy="1782901"/>
              </a:xfrm>
            </p:grpSpPr>
            <p:sp>
              <p:nvSpPr>
                <p:cNvPr id="23" name="Shape 212">
                  <a:extLst>
                    <a:ext uri="{FF2B5EF4-FFF2-40B4-BE49-F238E27FC236}">
                      <a16:creationId xmlns:a16="http://schemas.microsoft.com/office/drawing/2014/main" id="{AB5BCE4A-846D-431A-B788-21E7C72340F3}"/>
                    </a:ext>
                  </a:extLst>
                </p:cNvPr>
                <p:cNvSpPr>
                  <a:spLocks/>
                </p:cNvSpPr>
                <p:nvPr/>
              </p:nvSpPr>
              <p:spPr bwMode="auto">
                <a:xfrm rot="10800000">
                  <a:off x="6805441" y="3923816"/>
                  <a:ext cx="2177440" cy="1782901"/>
                </a:xfrm>
                <a:custGeom>
                  <a:avLst/>
                  <a:gdLst>
                    <a:gd name="T0" fmla="*/ 2147483646 w 20565"/>
                    <a:gd name="T1" fmla="*/ 2147483646 h 21600"/>
                    <a:gd name="T2" fmla="*/ 2147483646 w 20565"/>
                    <a:gd name="T3" fmla="*/ 2147483646 h 21600"/>
                    <a:gd name="T4" fmla="*/ 2147483646 w 20565"/>
                    <a:gd name="T5" fmla="*/ 2147483646 h 21600"/>
                    <a:gd name="T6" fmla="*/ 2147483646 w 20565"/>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565" h="21600" extrusionOk="0">
                      <a:moveTo>
                        <a:pt x="10316" y="0"/>
                      </a:moveTo>
                      <a:cubicBezTo>
                        <a:pt x="7724" y="0"/>
                        <a:pt x="5132" y="1269"/>
                        <a:pt x="3154" y="3805"/>
                      </a:cubicBezTo>
                      <a:cubicBezTo>
                        <a:pt x="296" y="7471"/>
                        <a:pt x="-480" y="12774"/>
                        <a:pt x="797" y="17350"/>
                      </a:cubicBezTo>
                      <a:lnTo>
                        <a:pt x="0" y="18009"/>
                      </a:lnTo>
                      <a:lnTo>
                        <a:pt x="4622" y="21523"/>
                      </a:lnTo>
                      <a:lnTo>
                        <a:pt x="4041" y="14670"/>
                      </a:lnTo>
                      <a:lnTo>
                        <a:pt x="3349" y="15240"/>
                      </a:lnTo>
                      <a:cubicBezTo>
                        <a:pt x="2753" y="12200"/>
                        <a:pt x="3379" y="8849"/>
                        <a:pt x="5233" y="6471"/>
                      </a:cubicBezTo>
                      <a:cubicBezTo>
                        <a:pt x="6636" y="4671"/>
                        <a:pt x="8476" y="3771"/>
                        <a:pt x="10316" y="3771"/>
                      </a:cubicBezTo>
                      <a:cubicBezTo>
                        <a:pt x="12155" y="3771"/>
                        <a:pt x="13997" y="4671"/>
                        <a:pt x="15400" y="6471"/>
                      </a:cubicBezTo>
                      <a:cubicBezTo>
                        <a:pt x="17266" y="8863"/>
                        <a:pt x="17882" y="12240"/>
                        <a:pt x="17267" y="15295"/>
                      </a:cubicBezTo>
                      <a:lnTo>
                        <a:pt x="16508" y="14658"/>
                      </a:lnTo>
                      <a:lnTo>
                        <a:pt x="15942" y="21600"/>
                      </a:lnTo>
                      <a:lnTo>
                        <a:pt x="20565" y="18054"/>
                      </a:lnTo>
                      <a:lnTo>
                        <a:pt x="19814" y="17425"/>
                      </a:lnTo>
                      <a:cubicBezTo>
                        <a:pt x="21120" y="12831"/>
                        <a:pt x="20350" y="7491"/>
                        <a:pt x="17477" y="3805"/>
                      </a:cubicBezTo>
                      <a:cubicBezTo>
                        <a:pt x="15499" y="1269"/>
                        <a:pt x="12907" y="0"/>
                        <a:pt x="10316" y="0"/>
                      </a:cubicBezTo>
                      <a:close/>
                    </a:path>
                  </a:pathLst>
                </a:custGeom>
                <a:solidFill>
                  <a:srgbClr val="023568"/>
                </a:solidFill>
                <a:ln>
                  <a:noFill/>
                </a:ln>
                <a:effectLst>
                  <a:innerShdw blurRad="63500" dist="50800" dir="2700000">
                    <a:prstClr val="black">
                      <a:alpha val="50000"/>
                    </a:prstClr>
                  </a:innerShdw>
                </a:effectLst>
              </p:spPr>
              <p:txBody>
                <a:bodyPr lIns="25400" tIns="25400" rIns="25400" bIns="254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IQ" sz="2800" b="0" i="0" u="none" strike="noStrike" kern="0" cap="none" spc="0" normalizeH="0" baseline="0" noProof="0" dirty="0">
                    <a:ln>
                      <a:noFill/>
                    </a:ln>
                    <a:solidFill>
                      <a:srgbClr val="0C0C0C"/>
                    </a:solidFill>
                    <a:effectLst/>
                    <a:uLnTx/>
                    <a:uFillTx/>
                    <a:cs typeface="Arial" panose="020B0604020202020204" pitchFamily="34" charset="0"/>
                  </a:endParaRPr>
                </a:p>
              </p:txBody>
            </p:sp>
            <p:sp>
              <p:nvSpPr>
                <p:cNvPr id="24" name="Shape 213">
                  <a:extLst>
                    <a:ext uri="{FF2B5EF4-FFF2-40B4-BE49-F238E27FC236}">
                      <a16:creationId xmlns:a16="http://schemas.microsoft.com/office/drawing/2014/main" id="{E0C18BA9-2DB1-4705-9E71-6A6055548151}"/>
                    </a:ext>
                  </a:extLst>
                </p:cNvPr>
                <p:cNvSpPr>
                  <a:spLocks noChangeArrowheads="1"/>
                </p:cNvSpPr>
                <p:nvPr/>
              </p:nvSpPr>
              <p:spPr bwMode="auto">
                <a:xfrm rot="10800000">
                  <a:off x="7435621" y="4183099"/>
                  <a:ext cx="904547" cy="904422"/>
                </a:xfrm>
                <a:prstGeom prst="ellipse">
                  <a:avLst/>
                </a:prstGeom>
                <a:solidFill>
                  <a:srgbClr val="023568"/>
                </a:solidFill>
                <a:ln>
                  <a:noFill/>
                </a:ln>
                <a:effectLst>
                  <a:innerShdw blurRad="63500" dist="50800" dir="2700000">
                    <a:prstClr val="black">
                      <a:alpha val="50000"/>
                    </a:prstClr>
                  </a:innerShdw>
                </a:effectLst>
              </p:spPr>
              <p:txBody>
                <a:bodyPr lIns="25400" tIns="25400" rIns="25400" bIns="25400" anchor="ctr"/>
                <a:lstStyle>
                  <a:lvl1pPr>
                    <a:defRPr sz="5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28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5" name="TextBox 24">
                  <a:extLst>
                    <a:ext uri="{FF2B5EF4-FFF2-40B4-BE49-F238E27FC236}">
                      <a16:creationId xmlns:a16="http://schemas.microsoft.com/office/drawing/2014/main" id="{F4E6169B-886D-46E1-A670-EB726CD8F570}"/>
                    </a:ext>
                  </a:extLst>
                </p:cNvPr>
                <p:cNvSpPr txBox="1"/>
                <p:nvPr/>
              </p:nvSpPr>
              <p:spPr>
                <a:xfrm>
                  <a:off x="7621425" y="4373700"/>
                  <a:ext cx="5329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rPr>
                    <a:t>02</a:t>
                  </a:r>
                  <a:endParaRPr kumimoji="0" lang="en-US" sz="2800" b="0" i="0" u="none" strike="noStrike" kern="0" cap="none" spc="0" normalizeH="0" baseline="0" noProof="0" dirty="0">
                    <a:ln>
                      <a:noFill/>
                    </a:ln>
                    <a:solidFill>
                      <a:srgbClr val="FFFFFF"/>
                    </a:solidFill>
                    <a:effectLst/>
                    <a:uLnTx/>
                    <a:uFillTx/>
                  </a:endParaRPr>
                </a:p>
              </p:txBody>
            </p:sp>
          </p:grpSp>
          <p:grpSp>
            <p:nvGrpSpPr>
              <p:cNvPr id="11" name="Group 10">
                <a:extLst>
                  <a:ext uri="{FF2B5EF4-FFF2-40B4-BE49-F238E27FC236}">
                    <a16:creationId xmlns:a16="http://schemas.microsoft.com/office/drawing/2014/main" id="{7D27F8AB-0FEE-4F5A-A345-F39D2CCA3D80}"/>
                  </a:ext>
                </a:extLst>
              </p:cNvPr>
              <p:cNvGrpSpPr/>
              <p:nvPr/>
            </p:nvGrpSpPr>
            <p:grpSpPr>
              <a:xfrm>
                <a:off x="3072651" y="4106696"/>
                <a:ext cx="2177440" cy="1782901"/>
                <a:chOff x="5010503" y="3858501"/>
                <a:chExt cx="2177440" cy="1782901"/>
              </a:xfrm>
            </p:grpSpPr>
            <p:sp>
              <p:nvSpPr>
                <p:cNvPr id="20" name="Shape 208">
                  <a:extLst>
                    <a:ext uri="{FF2B5EF4-FFF2-40B4-BE49-F238E27FC236}">
                      <a16:creationId xmlns:a16="http://schemas.microsoft.com/office/drawing/2014/main" id="{CFB5F3BD-8DD6-4255-8472-7052C9CDBD8B}"/>
                    </a:ext>
                  </a:extLst>
                </p:cNvPr>
                <p:cNvSpPr>
                  <a:spLocks/>
                </p:cNvSpPr>
                <p:nvPr/>
              </p:nvSpPr>
              <p:spPr bwMode="auto">
                <a:xfrm rot="10800000">
                  <a:off x="5010503" y="3858501"/>
                  <a:ext cx="2177440" cy="1782901"/>
                </a:xfrm>
                <a:custGeom>
                  <a:avLst/>
                  <a:gdLst>
                    <a:gd name="T0" fmla="*/ 2147483646 w 20565"/>
                    <a:gd name="T1" fmla="*/ 2147483646 h 21600"/>
                    <a:gd name="T2" fmla="*/ 2147483646 w 20565"/>
                    <a:gd name="T3" fmla="*/ 2147483646 h 21600"/>
                    <a:gd name="T4" fmla="*/ 2147483646 w 20565"/>
                    <a:gd name="T5" fmla="*/ 2147483646 h 21600"/>
                    <a:gd name="T6" fmla="*/ 2147483646 w 20565"/>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565" h="21600" extrusionOk="0">
                      <a:moveTo>
                        <a:pt x="10316" y="0"/>
                      </a:moveTo>
                      <a:cubicBezTo>
                        <a:pt x="7724" y="0"/>
                        <a:pt x="5132" y="1269"/>
                        <a:pt x="3154" y="3805"/>
                      </a:cubicBezTo>
                      <a:cubicBezTo>
                        <a:pt x="296" y="7471"/>
                        <a:pt x="-480" y="12774"/>
                        <a:pt x="797" y="17350"/>
                      </a:cubicBezTo>
                      <a:lnTo>
                        <a:pt x="0" y="18009"/>
                      </a:lnTo>
                      <a:lnTo>
                        <a:pt x="4622" y="21523"/>
                      </a:lnTo>
                      <a:lnTo>
                        <a:pt x="4041" y="14670"/>
                      </a:lnTo>
                      <a:lnTo>
                        <a:pt x="3349" y="15240"/>
                      </a:lnTo>
                      <a:cubicBezTo>
                        <a:pt x="2753" y="12200"/>
                        <a:pt x="3379" y="8849"/>
                        <a:pt x="5233" y="6471"/>
                      </a:cubicBezTo>
                      <a:cubicBezTo>
                        <a:pt x="6636" y="4671"/>
                        <a:pt x="8476" y="3771"/>
                        <a:pt x="10316" y="3771"/>
                      </a:cubicBezTo>
                      <a:cubicBezTo>
                        <a:pt x="12155" y="3771"/>
                        <a:pt x="13997" y="4671"/>
                        <a:pt x="15400" y="6471"/>
                      </a:cubicBezTo>
                      <a:cubicBezTo>
                        <a:pt x="17266" y="8863"/>
                        <a:pt x="17882" y="12240"/>
                        <a:pt x="17267" y="15295"/>
                      </a:cubicBezTo>
                      <a:lnTo>
                        <a:pt x="16508" y="14658"/>
                      </a:lnTo>
                      <a:lnTo>
                        <a:pt x="15942" y="21600"/>
                      </a:lnTo>
                      <a:lnTo>
                        <a:pt x="20565" y="18054"/>
                      </a:lnTo>
                      <a:lnTo>
                        <a:pt x="19814" y="17425"/>
                      </a:lnTo>
                      <a:cubicBezTo>
                        <a:pt x="21120" y="12831"/>
                        <a:pt x="20350" y="7491"/>
                        <a:pt x="17477" y="3805"/>
                      </a:cubicBezTo>
                      <a:cubicBezTo>
                        <a:pt x="15499" y="1269"/>
                        <a:pt x="12907" y="0"/>
                        <a:pt x="10316" y="0"/>
                      </a:cubicBezTo>
                      <a:close/>
                    </a:path>
                  </a:pathLst>
                </a:custGeom>
                <a:solidFill>
                  <a:srgbClr val="62C1D1"/>
                </a:solidFill>
                <a:ln>
                  <a:noFill/>
                </a:ln>
                <a:effectLst>
                  <a:innerShdw blurRad="63500" dist="50800" dir="2700000">
                    <a:prstClr val="black">
                      <a:alpha val="50000"/>
                    </a:prstClr>
                  </a:innerShdw>
                </a:effectLst>
              </p:spPr>
              <p:txBody>
                <a:bodyPr lIns="25400" tIns="25400" rIns="25400" bIns="254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IQ" sz="2800" b="0" i="0" u="none" strike="noStrike" kern="0" cap="none" spc="0" normalizeH="0" baseline="0" noProof="0" dirty="0">
                    <a:ln>
                      <a:noFill/>
                    </a:ln>
                    <a:solidFill>
                      <a:srgbClr val="0C0C0C"/>
                    </a:solidFill>
                    <a:effectLst/>
                    <a:uLnTx/>
                    <a:uFillTx/>
                    <a:cs typeface="Arial" panose="020B0604020202020204" pitchFamily="34" charset="0"/>
                  </a:endParaRPr>
                </a:p>
              </p:txBody>
            </p:sp>
            <p:sp>
              <p:nvSpPr>
                <p:cNvPr id="21" name="Shape 209">
                  <a:extLst>
                    <a:ext uri="{FF2B5EF4-FFF2-40B4-BE49-F238E27FC236}">
                      <a16:creationId xmlns:a16="http://schemas.microsoft.com/office/drawing/2014/main" id="{F58C6E8B-DA04-4810-88D0-638D972082A8}"/>
                    </a:ext>
                  </a:extLst>
                </p:cNvPr>
                <p:cNvSpPr>
                  <a:spLocks noChangeArrowheads="1"/>
                </p:cNvSpPr>
                <p:nvPr/>
              </p:nvSpPr>
              <p:spPr bwMode="auto">
                <a:xfrm rot="10800000">
                  <a:off x="5640684" y="4117784"/>
                  <a:ext cx="904547" cy="904422"/>
                </a:xfrm>
                <a:prstGeom prst="ellipse">
                  <a:avLst/>
                </a:prstGeom>
                <a:solidFill>
                  <a:srgbClr val="62C1D1"/>
                </a:solidFill>
                <a:ln>
                  <a:noFill/>
                </a:ln>
                <a:effectLst>
                  <a:innerShdw blurRad="63500" dist="50800" dir="2700000">
                    <a:prstClr val="black">
                      <a:alpha val="50000"/>
                    </a:prstClr>
                  </a:innerShdw>
                </a:effectLst>
              </p:spPr>
              <p:txBody>
                <a:bodyPr lIns="25400" tIns="25400" rIns="25400" bIns="25400" anchor="ctr"/>
                <a:lstStyle>
                  <a:lvl1pPr>
                    <a:defRPr sz="5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28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2" name="TextBox 21">
                  <a:extLst>
                    <a:ext uri="{FF2B5EF4-FFF2-40B4-BE49-F238E27FC236}">
                      <a16:creationId xmlns:a16="http://schemas.microsoft.com/office/drawing/2014/main" id="{4FABAA16-7DF6-4CDB-BC4A-CB65D3B89EF6}"/>
                    </a:ext>
                  </a:extLst>
                </p:cNvPr>
                <p:cNvSpPr txBox="1"/>
                <p:nvPr/>
              </p:nvSpPr>
              <p:spPr>
                <a:xfrm>
                  <a:off x="5854611" y="4308385"/>
                  <a:ext cx="5329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rPr>
                    <a:t>04</a:t>
                  </a:r>
                  <a:endParaRPr kumimoji="0" lang="en-US" sz="2800" b="0" i="0" u="none" strike="noStrike" kern="0" cap="none" spc="0" normalizeH="0" baseline="0" noProof="0" dirty="0">
                    <a:ln>
                      <a:noFill/>
                    </a:ln>
                    <a:solidFill>
                      <a:srgbClr val="FFFFFF"/>
                    </a:solidFill>
                    <a:effectLst/>
                    <a:uLnTx/>
                    <a:uFillTx/>
                  </a:endParaRPr>
                </a:p>
              </p:txBody>
            </p:sp>
          </p:grpSp>
          <p:grpSp>
            <p:nvGrpSpPr>
              <p:cNvPr id="12" name="Group 11">
                <a:extLst>
                  <a:ext uri="{FF2B5EF4-FFF2-40B4-BE49-F238E27FC236}">
                    <a16:creationId xmlns:a16="http://schemas.microsoft.com/office/drawing/2014/main" id="{1AE87931-9FB3-4627-BDF7-62FDC3CB0927}"/>
                  </a:ext>
                </a:extLst>
              </p:cNvPr>
              <p:cNvGrpSpPr/>
              <p:nvPr/>
            </p:nvGrpSpPr>
            <p:grpSpPr>
              <a:xfrm>
                <a:off x="6661452" y="2322605"/>
                <a:ext cx="2177440" cy="1782901"/>
                <a:chOff x="7999232" y="2139725"/>
                <a:chExt cx="2177440" cy="1782901"/>
              </a:xfrm>
            </p:grpSpPr>
            <p:sp>
              <p:nvSpPr>
                <p:cNvPr id="17" name="Shape 214">
                  <a:extLst>
                    <a:ext uri="{FF2B5EF4-FFF2-40B4-BE49-F238E27FC236}">
                      <a16:creationId xmlns:a16="http://schemas.microsoft.com/office/drawing/2014/main" id="{A9C384CB-AFB4-4C5A-9AA5-09DC50507672}"/>
                    </a:ext>
                  </a:extLst>
                </p:cNvPr>
                <p:cNvSpPr>
                  <a:spLocks/>
                </p:cNvSpPr>
                <p:nvPr/>
              </p:nvSpPr>
              <p:spPr bwMode="auto">
                <a:xfrm>
                  <a:off x="7999232" y="2139725"/>
                  <a:ext cx="2177440" cy="1782901"/>
                </a:xfrm>
                <a:custGeom>
                  <a:avLst/>
                  <a:gdLst>
                    <a:gd name="T0" fmla="*/ 2147483646 w 20565"/>
                    <a:gd name="T1" fmla="*/ 2147483646 h 21600"/>
                    <a:gd name="T2" fmla="*/ 2147483646 w 20565"/>
                    <a:gd name="T3" fmla="*/ 2147483646 h 21600"/>
                    <a:gd name="T4" fmla="*/ 2147483646 w 20565"/>
                    <a:gd name="T5" fmla="*/ 2147483646 h 21600"/>
                    <a:gd name="T6" fmla="*/ 2147483646 w 20565"/>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565" h="21600" extrusionOk="0">
                      <a:moveTo>
                        <a:pt x="10316" y="0"/>
                      </a:moveTo>
                      <a:cubicBezTo>
                        <a:pt x="7724" y="0"/>
                        <a:pt x="5132" y="1269"/>
                        <a:pt x="3154" y="3805"/>
                      </a:cubicBezTo>
                      <a:cubicBezTo>
                        <a:pt x="296" y="7471"/>
                        <a:pt x="-480" y="12774"/>
                        <a:pt x="797" y="17350"/>
                      </a:cubicBezTo>
                      <a:lnTo>
                        <a:pt x="0" y="18009"/>
                      </a:lnTo>
                      <a:lnTo>
                        <a:pt x="4622" y="21523"/>
                      </a:lnTo>
                      <a:lnTo>
                        <a:pt x="4041" y="14670"/>
                      </a:lnTo>
                      <a:lnTo>
                        <a:pt x="3349" y="15240"/>
                      </a:lnTo>
                      <a:cubicBezTo>
                        <a:pt x="2753" y="12200"/>
                        <a:pt x="3379" y="8849"/>
                        <a:pt x="5233" y="6471"/>
                      </a:cubicBezTo>
                      <a:cubicBezTo>
                        <a:pt x="6636" y="4671"/>
                        <a:pt x="8476" y="3771"/>
                        <a:pt x="10316" y="3771"/>
                      </a:cubicBezTo>
                      <a:cubicBezTo>
                        <a:pt x="12155" y="3771"/>
                        <a:pt x="13997" y="4671"/>
                        <a:pt x="15400" y="6471"/>
                      </a:cubicBezTo>
                      <a:cubicBezTo>
                        <a:pt x="17266" y="8863"/>
                        <a:pt x="17882" y="12240"/>
                        <a:pt x="17267" y="15295"/>
                      </a:cubicBezTo>
                      <a:lnTo>
                        <a:pt x="16508" y="14658"/>
                      </a:lnTo>
                      <a:lnTo>
                        <a:pt x="15942" y="21600"/>
                      </a:lnTo>
                      <a:lnTo>
                        <a:pt x="20565" y="18054"/>
                      </a:lnTo>
                      <a:lnTo>
                        <a:pt x="19814" y="17425"/>
                      </a:lnTo>
                      <a:cubicBezTo>
                        <a:pt x="21120" y="12831"/>
                        <a:pt x="20350" y="7491"/>
                        <a:pt x="17477" y="3805"/>
                      </a:cubicBezTo>
                      <a:cubicBezTo>
                        <a:pt x="15499" y="1269"/>
                        <a:pt x="12907" y="0"/>
                        <a:pt x="10316" y="0"/>
                      </a:cubicBezTo>
                      <a:close/>
                    </a:path>
                  </a:pathLst>
                </a:custGeom>
                <a:solidFill>
                  <a:srgbClr val="003845"/>
                </a:solidFill>
                <a:ln>
                  <a:noFill/>
                </a:ln>
                <a:effectLst>
                  <a:innerShdw blurRad="63500" dist="50800" dir="2700000">
                    <a:prstClr val="black">
                      <a:alpha val="50000"/>
                    </a:prstClr>
                  </a:innerShdw>
                </a:effectLst>
              </p:spPr>
              <p:txBody>
                <a:bodyPr lIns="25400" tIns="25400" rIns="25400" bIns="254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IQ" sz="2800" b="0" i="0" u="none" strike="noStrike" kern="0" cap="none" spc="0" normalizeH="0" baseline="0" noProof="0">
                    <a:ln>
                      <a:noFill/>
                    </a:ln>
                    <a:solidFill>
                      <a:srgbClr val="0C0C0C"/>
                    </a:solidFill>
                    <a:effectLst/>
                    <a:uLnTx/>
                    <a:uFillTx/>
                    <a:cs typeface="Arial" panose="020B0604020202020204" pitchFamily="34" charset="0"/>
                  </a:endParaRPr>
                </a:p>
              </p:txBody>
            </p:sp>
            <p:sp>
              <p:nvSpPr>
                <p:cNvPr id="18" name="Shape 215">
                  <a:extLst>
                    <a:ext uri="{FF2B5EF4-FFF2-40B4-BE49-F238E27FC236}">
                      <a16:creationId xmlns:a16="http://schemas.microsoft.com/office/drawing/2014/main" id="{B965340C-E6CA-4137-BAFE-3F2D9C7ED4AC}"/>
                    </a:ext>
                  </a:extLst>
                </p:cNvPr>
                <p:cNvSpPr>
                  <a:spLocks noChangeArrowheads="1"/>
                </p:cNvSpPr>
                <p:nvPr/>
              </p:nvSpPr>
              <p:spPr bwMode="auto">
                <a:xfrm>
                  <a:off x="8641944" y="2758921"/>
                  <a:ext cx="904547" cy="904422"/>
                </a:xfrm>
                <a:prstGeom prst="ellipse">
                  <a:avLst/>
                </a:prstGeom>
                <a:solidFill>
                  <a:srgbClr val="003845"/>
                </a:solidFill>
                <a:ln>
                  <a:noFill/>
                </a:ln>
                <a:effectLst>
                  <a:innerShdw blurRad="63500" dist="50800" dir="2700000">
                    <a:prstClr val="black">
                      <a:alpha val="50000"/>
                    </a:prstClr>
                  </a:innerShdw>
                </a:effectLst>
              </p:spPr>
              <p:txBody>
                <a:bodyPr lIns="25400" tIns="25400" rIns="25400" bIns="25400" anchor="ctr"/>
                <a:lstStyle>
                  <a:lvl1pPr>
                    <a:defRPr sz="5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28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9" name="TextBox 18">
                  <a:extLst>
                    <a:ext uri="{FF2B5EF4-FFF2-40B4-BE49-F238E27FC236}">
                      <a16:creationId xmlns:a16="http://schemas.microsoft.com/office/drawing/2014/main" id="{D7A26A0D-4544-473E-821F-59D0B080B58A}"/>
                    </a:ext>
                  </a:extLst>
                </p:cNvPr>
                <p:cNvSpPr txBox="1"/>
                <p:nvPr/>
              </p:nvSpPr>
              <p:spPr>
                <a:xfrm>
                  <a:off x="8857437" y="2971095"/>
                  <a:ext cx="52310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rPr>
                    <a:t>01</a:t>
                  </a:r>
                  <a:endParaRPr kumimoji="0" lang="en-US" sz="2800" b="0" i="0" u="none" strike="noStrike" kern="0" cap="none" spc="0" normalizeH="0" baseline="0" noProof="0" dirty="0">
                    <a:ln>
                      <a:noFill/>
                    </a:ln>
                    <a:solidFill>
                      <a:srgbClr val="FFFFFF"/>
                    </a:solidFill>
                    <a:effectLst/>
                    <a:uLnTx/>
                    <a:uFillTx/>
                  </a:endParaRPr>
                </a:p>
              </p:txBody>
            </p:sp>
          </p:grpSp>
          <p:grpSp>
            <p:nvGrpSpPr>
              <p:cNvPr id="13" name="Group 12">
                <a:extLst>
                  <a:ext uri="{FF2B5EF4-FFF2-40B4-BE49-F238E27FC236}">
                    <a16:creationId xmlns:a16="http://schemas.microsoft.com/office/drawing/2014/main" id="{BFCD12B1-DEEC-4D15-B9FD-0B246FCFB6A1}"/>
                  </a:ext>
                </a:extLst>
              </p:cNvPr>
              <p:cNvGrpSpPr/>
              <p:nvPr/>
            </p:nvGrpSpPr>
            <p:grpSpPr>
              <a:xfrm>
                <a:off x="4266443" y="2322605"/>
                <a:ext cx="2177440" cy="1782901"/>
                <a:chOff x="5604223" y="2139725"/>
                <a:chExt cx="2177440" cy="1782901"/>
              </a:xfrm>
              <a:solidFill>
                <a:srgbClr val="0045D0"/>
              </a:solidFill>
            </p:grpSpPr>
            <p:sp>
              <p:nvSpPr>
                <p:cNvPr id="14" name="Shape 210">
                  <a:extLst>
                    <a:ext uri="{FF2B5EF4-FFF2-40B4-BE49-F238E27FC236}">
                      <a16:creationId xmlns:a16="http://schemas.microsoft.com/office/drawing/2014/main" id="{561CE7A8-EEF8-40D9-9C02-86A0613B4B74}"/>
                    </a:ext>
                  </a:extLst>
                </p:cNvPr>
                <p:cNvSpPr>
                  <a:spLocks/>
                </p:cNvSpPr>
                <p:nvPr/>
              </p:nvSpPr>
              <p:spPr bwMode="auto">
                <a:xfrm>
                  <a:off x="5604223" y="2139725"/>
                  <a:ext cx="2177440" cy="1782901"/>
                </a:xfrm>
                <a:custGeom>
                  <a:avLst/>
                  <a:gdLst>
                    <a:gd name="T0" fmla="*/ 2147483646 w 20565"/>
                    <a:gd name="T1" fmla="*/ 2147483646 h 21600"/>
                    <a:gd name="T2" fmla="*/ 2147483646 w 20565"/>
                    <a:gd name="T3" fmla="*/ 2147483646 h 21600"/>
                    <a:gd name="T4" fmla="*/ 2147483646 w 20565"/>
                    <a:gd name="T5" fmla="*/ 2147483646 h 21600"/>
                    <a:gd name="T6" fmla="*/ 2147483646 w 20565"/>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565" h="21600" extrusionOk="0">
                      <a:moveTo>
                        <a:pt x="10316" y="0"/>
                      </a:moveTo>
                      <a:cubicBezTo>
                        <a:pt x="7724" y="0"/>
                        <a:pt x="5132" y="1269"/>
                        <a:pt x="3154" y="3805"/>
                      </a:cubicBezTo>
                      <a:cubicBezTo>
                        <a:pt x="296" y="7471"/>
                        <a:pt x="-480" y="12774"/>
                        <a:pt x="797" y="17350"/>
                      </a:cubicBezTo>
                      <a:lnTo>
                        <a:pt x="0" y="18009"/>
                      </a:lnTo>
                      <a:lnTo>
                        <a:pt x="4622" y="21523"/>
                      </a:lnTo>
                      <a:lnTo>
                        <a:pt x="4041" y="14670"/>
                      </a:lnTo>
                      <a:lnTo>
                        <a:pt x="3349" y="15240"/>
                      </a:lnTo>
                      <a:cubicBezTo>
                        <a:pt x="2753" y="12200"/>
                        <a:pt x="3379" y="8849"/>
                        <a:pt x="5233" y="6471"/>
                      </a:cubicBezTo>
                      <a:cubicBezTo>
                        <a:pt x="6636" y="4671"/>
                        <a:pt x="8476" y="3771"/>
                        <a:pt x="10316" y="3771"/>
                      </a:cubicBezTo>
                      <a:cubicBezTo>
                        <a:pt x="12155" y="3771"/>
                        <a:pt x="13997" y="4671"/>
                        <a:pt x="15400" y="6471"/>
                      </a:cubicBezTo>
                      <a:cubicBezTo>
                        <a:pt x="17266" y="8863"/>
                        <a:pt x="17882" y="12240"/>
                        <a:pt x="17267" y="15295"/>
                      </a:cubicBezTo>
                      <a:lnTo>
                        <a:pt x="16508" y="14658"/>
                      </a:lnTo>
                      <a:lnTo>
                        <a:pt x="15942" y="21600"/>
                      </a:lnTo>
                      <a:lnTo>
                        <a:pt x="20565" y="18054"/>
                      </a:lnTo>
                      <a:lnTo>
                        <a:pt x="19814" y="17425"/>
                      </a:lnTo>
                      <a:cubicBezTo>
                        <a:pt x="21120" y="12831"/>
                        <a:pt x="20350" y="7491"/>
                        <a:pt x="17477" y="3805"/>
                      </a:cubicBezTo>
                      <a:cubicBezTo>
                        <a:pt x="15499" y="1269"/>
                        <a:pt x="12907" y="0"/>
                        <a:pt x="10316" y="0"/>
                      </a:cubicBezTo>
                      <a:close/>
                    </a:path>
                  </a:pathLst>
                </a:custGeom>
                <a:solidFill>
                  <a:srgbClr val="1673A3"/>
                </a:solidFill>
                <a:ln>
                  <a:noFill/>
                </a:ln>
                <a:effectLst>
                  <a:innerShdw blurRad="63500" dist="50800" dir="2700000">
                    <a:prstClr val="black">
                      <a:alpha val="50000"/>
                    </a:prstClr>
                  </a:innerShdw>
                </a:effectLst>
              </p:spPr>
              <p:txBody>
                <a:bodyPr lIns="25400" tIns="25400" rIns="25400" bIns="254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ar-IQ" sz="2800" b="0" i="0" u="none" strike="noStrike" kern="0" cap="none" spc="0" normalizeH="0" baseline="0" noProof="0" dirty="0">
                    <a:ln>
                      <a:noFill/>
                    </a:ln>
                    <a:solidFill>
                      <a:srgbClr val="0C0C0C"/>
                    </a:solidFill>
                    <a:effectLst/>
                    <a:uLnTx/>
                    <a:uFillTx/>
                    <a:cs typeface="Arial" panose="020B0604020202020204" pitchFamily="34" charset="0"/>
                  </a:endParaRPr>
                </a:p>
              </p:txBody>
            </p:sp>
            <p:sp>
              <p:nvSpPr>
                <p:cNvPr id="15" name="Shape 211">
                  <a:extLst>
                    <a:ext uri="{FF2B5EF4-FFF2-40B4-BE49-F238E27FC236}">
                      <a16:creationId xmlns:a16="http://schemas.microsoft.com/office/drawing/2014/main" id="{52A39FB8-54E2-42AC-9148-B56035330F1A}"/>
                    </a:ext>
                  </a:extLst>
                </p:cNvPr>
                <p:cNvSpPr>
                  <a:spLocks noChangeArrowheads="1"/>
                </p:cNvSpPr>
                <p:nvPr/>
              </p:nvSpPr>
              <p:spPr bwMode="auto">
                <a:xfrm>
                  <a:off x="6246935" y="2758921"/>
                  <a:ext cx="904547" cy="904422"/>
                </a:xfrm>
                <a:prstGeom prst="ellipse">
                  <a:avLst/>
                </a:prstGeom>
                <a:solidFill>
                  <a:srgbClr val="1673A3"/>
                </a:solidFill>
                <a:ln>
                  <a:noFill/>
                </a:ln>
                <a:effectLst>
                  <a:innerShdw blurRad="63500" dist="50800" dir="2700000">
                    <a:prstClr val="black">
                      <a:alpha val="50000"/>
                    </a:prstClr>
                  </a:innerShdw>
                </a:effectLst>
              </p:spPr>
              <p:txBody>
                <a:bodyPr lIns="25400" tIns="25400" rIns="25400" bIns="25400" anchor="ctr"/>
                <a:lstStyle>
                  <a:lvl1pPr>
                    <a:defRPr sz="50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50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50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algn="l" defTabSz="825500" rtl="0" eaLnBrk="0" fontAlgn="base" hangingPunct="0">
                    <a:spcBef>
                      <a:spcPct val="0"/>
                    </a:spcBef>
                    <a:spcAft>
                      <a:spcPct val="0"/>
                    </a:spcAft>
                    <a:defRPr sz="50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en-US" sz="2800" b="0" i="0" u="none" strike="noStrike" kern="0" cap="none" spc="0" normalizeH="0" baseline="0" noProof="0" dirty="0">
                    <a:ln>
                      <a:noFill/>
                    </a:ln>
                    <a:solidFill>
                      <a:srgbClr val="FFFFFF"/>
                    </a:solidFill>
                    <a:effectLst/>
                    <a:uLnTx/>
                    <a:uFillTx/>
                    <a:latin typeface="Helvetica Light"/>
                    <a:ea typeface="Helvetica Light"/>
                    <a:cs typeface="Helvetica Light"/>
                    <a:sym typeface="Helvetica Light"/>
                  </a:endParaRPr>
                </a:p>
              </p:txBody>
            </p:sp>
            <p:sp>
              <p:nvSpPr>
                <p:cNvPr id="16" name="TextBox 15">
                  <a:extLst>
                    <a:ext uri="{FF2B5EF4-FFF2-40B4-BE49-F238E27FC236}">
                      <a16:creationId xmlns:a16="http://schemas.microsoft.com/office/drawing/2014/main" id="{4BB5DA01-DB33-4BC4-B177-F2C7A1688A80}"/>
                    </a:ext>
                  </a:extLst>
                </p:cNvPr>
                <p:cNvSpPr txBox="1"/>
                <p:nvPr/>
              </p:nvSpPr>
              <p:spPr>
                <a:xfrm>
                  <a:off x="6460861" y="2976921"/>
                  <a:ext cx="532937"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FFF"/>
                      </a:solidFill>
                      <a:effectLst/>
                      <a:uLnTx/>
                      <a:uFillTx/>
                      <a:latin typeface="Sakkal Majalla" panose="02000000000000000000" pitchFamily="2" charset="-78"/>
                      <a:cs typeface="Sakkal Majalla" panose="02000000000000000000" pitchFamily="2" charset="-78"/>
                    </a:rPr>
                    <a:t>03</a:t>
                  </a:r>
                  <a:endParaRPr kumimoji="0" lang="en-US" sz="2800" b="0" i="0" u="none" strike="noStrike" kern="0" cap="none" spc="0" normalizeH="0" baseline="0" noProof="0" dirty="0">
                    <a:ln>
                      <a:noFill/>
                    </a:ln>
                    <a:solidFill>
                      <a:srgbClr val="FFFFFF"/>
                    </a:solidFill>
                    <a:effectLst/>
                    <a:uLnTx/>
                    <a:uFillTx/>
                  </a:endParaRPr>
                </a:p>
              </p:txBody>
            </p:sp>
          </p:grpSp>
        </p:grpSp>
      </p:grpSp>
    </p:spTree>
    <p:extLst>
      <p:ext uri="{BB962C8B-B14F-4D97-AF65-F5344CB8AC3E}">
        <p14:creationId xmlns:p14="http://schemas.microsoft.com/office/powerpoint/2010/main" val="281967624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84FFB49-41A1-B4F2-1266-E8806ACEB49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81BFF48B-4DEE-E2FB-27D9-D39077CFFD2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93</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B71AF105-5A44-CC9C-817F-00135578264F}"/>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ABB5D36B-3BD7-B1C1-B8B1-04F5A64CE7DD}"/>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719569B4-BBA3-56F2-1349-12F5752C1BD0}"/>
              </a:ext>
            </a:extLst>
          </p:cNvPr>
          <p:cNvSpPr txBox="1"/>
          <p:nvPr/>
        </p:nvSpPr>
        <p:spPr>
          <a:xfrm>
            <a:off x="5633635" y="1217871"/>
            <a:ext cx="6155140" cy="4832092"/>
          </a:xfrm>
          <a:prstGeom prst="rect">
            <a:avLst/>
          </a:prstGeom>
          <a:noFill/>
        </p:spPr>
        <p:txBody>
          <a:bodyPr wrap="square">
            <a:spAutoFit/>
          </a:bodyPr>
          <a:lstStyle/>
          <a:p>
            <a:pPr algn="r" rtl="1">
              <a:buNone/>
            </a:pPr>
            <a:r>
              <a:rPr lang="en-GB" sz="2800" b="1" dirty="0" err="1">
                <a:latin typeface="Sakkal Majalla" panose="02000000000000000000" pitchFamily="2" charset="-78"/>
                <a:cs typeface="Sakkal Majalla" panose="02000000000000000000" pitchFamily="2" charset="-78"/>
              </a:rPr>
              <a:t>مكونات</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المحتوى</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قواعد</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تنظيم</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المحتوى</a:t>
            </a:r>
            <a:r>
              <a:rPr lang="en-GB" sz="2800" b="1" dirty="0">
                <a:latin typeface="Sakkal Majalla" panose="02000000000000000000" pitchFamily="2" charset="-78"/>
                <a:cs typeface="Sakkal Majalla" panose="02000000000000000000" pitchFamily="2" charset="-78"/>
              </a:rPr>
              <a:t> + </a:t>
            </a:r>
            <a:r>
              <a:rPr lang="en-GB" sz="2800" b="1" dirty="0" err="1">
                <a:latin typeface="Sakkal Majalla" panose="02000000000000000000" pitchFamily="2" charset="-78"/>
                <a:cs typeface="Sakkal Majalla" panose="02000000000000000000" pitchFamily="2" charset="-78"/>
              </a:rPr>
              <a:t>أخطاء</a:t>
            </a:r>
            <a:r>
              <a:rPr lang="en-GB" sz="2800" b="1" dirty="0">
                <a:latin typeface="Sakkal Majalla" panose="02000000000000000000" pitchFamily="2" charset="-78"/>
                <a:cs typeface="Sakkal Majalla" panose="02000000000000000000" pitchFamily="2" charset="-78"/>
              </a:rPr>
              <a:t> </a:t>
            </a:r>
            <a:r>
              <a:rPr lang="en-GB" sz="2800" b="1" dirty="0" err="1">
                <a:latin typeface="Sakkal Majalla" panose="02000000000000000000" pitchFamily="2" charset="-78"/>
                <a:cs typeface="Sakkal Majalla" panose="02000000000000000000" pitchFamily="2" charset="-78"/>
              </a:rPr>
              <a:t>شائعة</a:t>
            </a:r>
            <a:endParaRPr lang="en-GB" sz="2800" dirty="0">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مكونات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المحتوى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الفعال</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أولاً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المقدمة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تمثل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المدخل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الرئيسي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للعرض</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ويجب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تتضمن</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الترحيب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بالحضور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التعريف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بالموضوع</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توضيح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الهدف</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المحاور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الرئيسية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ثانياً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صلب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العرض</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يحتوي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الأساسية</a:t>
            </a:r>
            <a:r>
              <a:rPr lang="en-GB" sz="2800" dirty="0">
                <a:latin typeface="Sakkal Majalla" panose="02000000000000000000" pitchFamily="2" charset="-78"/>
                <a:cs typeface="Sakkal Majalla" panose="02000000000000000000" pitchFamily="2" charset="-78"/>
              </a:rPr>
              <a:t>.</a:t>
            </a:r>
          </a:p>
        </p:txBody>
      </p:sp>
      <p:pic>
        <p:nvPicPr>
          <p:cNvPr id="8" name="Picture 7">
            <a:extLst>
              <a:ext uri="{FF2B5EF4-FFF2-40B4-BE49-F238E27FC236}">
                <a16:creationId xmlns:a16="http://schemas.microsoft.com/office/drawing/2014/main" id="{EB7A5F0F-E7B5-FDA9-7EF6-505CB9E38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475" y="2607342"/>
            <a:ext cx="3592659" cy="3592659"/>
          </a:xfrm>
          <a:prstGeom prst="rect">
            <a:avLst/>
          </a:prstGeom>
        </p:spPr>
      </p:pic>
    </p:spTree>
    <p:extLst>
      <p:ext uri="{BB962C8B-B14F-4D97-AF65-F5344CB8AC3E}">
        <p14:creationId xmlns:p14="http://schemas.microsoft.com/office/powerpoint/2010/main" val="231957196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68B77CA-1C76-5470-8631-CF187CB7E7D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705A9CC6-275E-EE75-6F48-E4EA336762EE}"/>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94</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266C2809-E899-265C-7113-808E3E51DE7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2EA853F4-765E-ECAE-DCF2-4C87D9999457}"/>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B8AB9252-B575-C78E-3B1C-D6FB272A8743}"/>
              </a:ext>
            </a:extLst>
          </p:cNvPr>
          <p:cNvSpPr txBox="1"/>
          <p:nvPr/>
        </p:nvSpPr>
        <p:spPr>
          <a:xfrm>
            <a:off x="5636620" y="1057061"/>
            <a:ext cx="6155140" cy="4401205"/>
          </a:xfrm>
          <a:prstGeom prst="rect">
            <a:avLst/>
          </a:prstGeom>
          <a:noFill/>
        </p:spPr>
        <p:txBody>
          <a:bodyPr wrap="square">
            <a:spAutoFit/>
          </a:bodyPr>
          <a:lstStyle/>
          <a:p>
            <a:pPr algn="r" rtl="1">
              <a:buNone/>
            </a:pPr>
            <a:r>
              <a:rPr lang="en-GB" sz="2800" dirty="0" err="1">
                <a:latin typeface="Sakkal Majalla" panose="02000000000000000000" pitchFamily="2" charset="-78"/>
                <a:cs typeface="Sakkal Majalla" panose="02000000000000000000" pitchFamily="2" charset="-78"/>
              </a:rPr>
              <a:t>ويجب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يتميز</a:t>
            </a:r>
            <a:r>
              <a:rPr lang="en-GB" sz="2800" dirty="0">
                <a:latin typeface="Sakkal Majalla" panose="02000000000000000000" pitchFamily="2" charset="-78"/>
                <a:cs typeface="Sakkal Majalla" panose="02000000000000000000" pitchFamily="2" charset="-78"/>
              </a:rPr>
              <a:t> بـ:</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التسلسل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المنطقي</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الوضوح.</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الترابط</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النقاط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المهمة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ثالثاً</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الخاتمة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تشمل</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تلخيص</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النقاط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الرئيسية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إعادة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التأكيد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الأساسية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التوصيات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الإجراءات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المطلوبة</a:t>
            </a:r>
            <a:r>
              <a:rPr lang="en-GB" sz="2800" dirty="0">
                <a:latin typeface="Sakkal Majalla" panose="02000000000000000000" pitchFamily="2" charset="-78"/>
                <a:cs typeface="Sakkal Majalla" panose="02000000000000000000" pitchFamily="2" charset="-78"/>
              </a:rPr>
              <a:t>.</a:t>
            </a:r>
          </a:p>
        </p:txBody>
      </p:sp>
      <p:sp>
        <p:nvSpPr>
          <p:cNvPr id="8" name="TextBox 7">
            <a:extLst>
              <a:ext uri="{FF2B5EF4-FFF2-40B4-BE49-F238E27FC236}">
                <a16:creationId xmlns:a16="http://schemas.microsoft.com/office/drawing/2014/main" id="{2D10F0FD-CA5F-B91A-79CD-55CE7CC72130}"/>
              </a:ext>
            </a:extLst>
          </p:cNvPr>
          <p:cNvSpPr txBox="1"/>
          <p:nvPr/>
        </p:nvSpPr>
        <p:spPr>
          <a:xfrm>
            <a:off x="-170597" y="1487948"/>
            <a:ext cx="6155140" cy="3539430"/>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قواعد</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تنظيم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المحتوى</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التدرج</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المنطقي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الانتقال</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من</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العام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إلى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الخاص</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أو</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من</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البسيط</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إلى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المعقد</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تقسيم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المعلومات</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تقسيم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المحتوى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إلى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محاور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وعناوين</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فرعية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استخدام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الأمثلة</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لزيادة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 الوضوح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ea typeface="+mn-ea"/>
                <a:cs typeface="Sakkal Majalla" panose="02000000000000000000" pitchFamily="2" charset="-78"/>
              </a:rPr>
              <a:t>والفهم</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ea typeface="+mn-ea"/>
                <a:cs typeface="Sakkal Majalla" panose="02000000000000000000" pitchFamily="2" charset="-78"/>
              </a:rPr>
              <a:t>.</a:t>
            </a:r>
            <a:endParaRPr lang="en-GB" dirty="0"/>
          </a:p>
        </p:txBody>
      </p:sp>
    </p:spTree>
    <p:extLst>
      <p:ext uri="{BB962C8B-B14F-4D97-AF65-F5344CB8AC3E}">
        <p14:creationId xmlns:p14="http://schemas.microsoft.com/office/powerpoint/2010/main" val="81467131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76CD458-2E41-B6D3-C990-160BA33F331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9C6C0DC9-BD98-87DD-FF65-432EA800C144}"/>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95</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BF65F25-401C-C56B-90C5-FD577B4700CD}"/>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1CAE662D-18EB-D750-78F8-BFA2CED8B01B}"/>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1B460CE4-22F2-32B4-FB32-AEF07ADCA09A}"/>
              </a:ext>
            </a:extLst>
          </p:cNvPr>
          <p:cNvSpPr txBox="1"/>
          <p:nvPr/>
        </p:nvSpPr>
        <p:spPr>
          <a:xfrm>
            <a:off x="5520520" y="877133"/>
            <a:ext cx="6155140" cy="4832092"/>
          </a:xfrm>
          <a:prstGeom prst="rect">
            <a:avLst/>
          </a:prstGeom>
          <a:noFill/>
        </p:spPr>
        <p:txBody>
          <a:bodyPr wrap="square">
            <a:spAutoFit/>
          </a:bodyPr>
          <a:lstStyle/>
          <a:p>
            <a:pPr algn="r" rtl="1">
              <a:buNone/>
            </a:pPr>
            <a:r>
              <a:rPr lang="en-GB" sz="2800" dirty="0" err="1">
                <a:latin typeface="Sakkal Majalla" panose="02000000000000000000" pitchFamily="2" charset="-78"/>
                <a:cs typeface="Sakkal Majalla" panose="02000000000000000000" pitchFamily="2" charset="-78"/>
              </a:rPr>
              <a:t>التركيز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المهمة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التفاصيل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الضرورية</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التوازن</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عدم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الإطالة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أو</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الاختصار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المخل</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solidFill>
                  <a:srgbClr val="C00000"/>
                </a:solidFill>
                <a:latin typeface="Sakkal Majalla" panose="02000000000000000000" pitchFamily="2" charset="-78"/>
                <a:cs typeface="Sakkal Majalla" panose="02000000000000000000" pitchFamily="2" charset="-78"/>
              </a:rPr>
              <a:t>أخطاء</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شائعة</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العشوائية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كثرة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تكرار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الأفكار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ضعف</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الترابط</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غياب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الخلاصة</a:t>
            </a:r>
            <a:r>
              <a:rPr lang="en-GB" sz="2800" dirty="0">
                <a:latin typeface="Sakkal Majalla" panose="02000000000000000000" pitchFamily="2" charset="-78"/>
                <a:cs typeface="Sakkal Majalla" panose="02000000000000000000" pitchFamily="2" charset="-78"/>
              </a:rPr>
              <a:t>.</a:t>
            </a:r>
          </a:p>
        </p:txBody>
      </p:sp>
      <p:pic>
        <p:nvPicPr>
          <p:cNvPr id="6" name="Picture 5">
            <a:extLst>
              <a:ext uri="{FF2B5EF4-FFF2-40B4-BE49-F238E27FC236}">
                <a16:creationId xmlns:a16="http://schemas.microsoft.com/office/drawing/2014/main" id="{3F168A36-AED0-3D90-0A90-66BDB4E1AC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721" y="2429300"/>
            <a:ext cx="4208015" cy="3193575"/>
          </a:xfrm>
          <a:prstGeom prst="rect">
            <a:avLst/>
          </a:prstGeom>
          <a:ln>
            <a:noFill/>
          </a:ln>
          <a:effectLst>
            <a:softEdge rad="112500"/>
          </a:effectLst>
        </p:spPr>
      </p:pic>
    </p:spTree>
    <p:extLst>
      <p:ext uri="{BB962C8B-B14F-4D97-AF65-F5344CB8AC3E}">
        <p14:creationId xmlns:p14="http://schemas.microsoft.com/office/powerpoint/2010/main" val="23467977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1B3869-13BC-2F94-11AE-C81A8801A3EF}"/>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381CE38D-C8B3-AED6-E4F9-679414F3786C}"/>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96</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74C1D2D9-8CC9-E1E8-3D1B-1E54BC0CF9B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69BCACB9-B0BB-A326-8813-B0A3C0FA2CD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21381C38-3D29-A529-4048-5B8CC1E0CC49}"/>
              </a:ext>
            </a:extLst>
          </p:cNvPr>
          <p:cNvSpPr txBox="1"/>
          <p:nvPr/>
        </p:nvSpPr>
        <p:spPr>
          <a:xfrm>
            <a:off x="3960836" y="290334"/>
            <a:ext cx="7107499" cy="6186309"/>
          </a:xfrm>
          <a:prstGeom prst="rect">
            <a:avLst/>
          </a:prstGeom>
          <a:noFill/>
        </p:spPr>
        <p:txBody>
          <a:bodyPr wrap="square">
            <a:spAutoFit/>
          </a:bodyPr>
          <a:lstStyle/>
          <a:p>
            <a:pPr algn="r" rtl="1">
              <a:buNone/>
            </a:pPr>
            <a:r>
              <a:rPr lang="en-GB" sz="3200" b="1" dirty="0" err="1">
                <a:solidFill>
                  <a:srgbClr val="168489"/>
                </a:solidFill>
                <a:latin typeface="Sakkal Majalla" panose="02000000000000000000" pitchFamily="2" charset="-78"/>
                <a:cs typeface="Sakkal Majalla" panose="02000000000000000000" pitchFamily="2" charset="-78"/>
              </a:rPr>
              <a:t>مهارات</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الإلقاء</a:t>
            </a:r>
            <a:r>
              <a:rPr lang="en-GB" sz="3200" b="1" dirty="0">
                <a:solidFill>
                  <a:srgbClr val="168489"/>
                </a:solidFill>
                <a:latin typeface="Sakkal Majalla" panose="02000000000000000000" pitchFamily="2" charset="-78"/>
                <a:cs typeface="Sakkal Majalla" panose="02000000000000000000" pitchFamily="2" charset="-78"/>
              </a:rPr>
              <a:t> </a:t>
            </a:r>
            <a:r>
              <a:rPr lang="en-GB" sz="3200" b="1" dirty="0" err="1">
                <a:solidFill>
                  <a:srgbClr val="168489"/>
                </a:solidFill>
                <a:latin typeface="Sakkal Majalla" panose="02000000000000000000" pitchFamily="2" charset="-78"/>
                <a:cs typeface="Sakkal Majalla" panose="02000000000000000000" pitchFamily="2" charset="-78"/>
              </a:rPr>
              <a:t>والتقديم</a:t>
            </a:r>
            <a:endParaRPr lang="ar-EG" sz="3200" dirty="0">
              <a:solidFill>
                <a:srgbClr val="168489"/>
              </a:solidFill>
              <a:latin typeface="Sakkal Majalla" panose="02000000000000000000" pitchFamily="2" charset="-78"/>
              <a:cs typeface="Sakkal Majalla" panose="02000000000000000000" pitchFamily="2" charset="-78"/>
            </a:endParaRPr>
          </a:p>
          <a:p>
            <a:pPr algn="r" rtl="1">
              <a:buNone/>
            </a:pPr>
            <a:r>
              <a:rPr lang="en-GB" sz="2800" dirty="0" err="1">
                <a:latin typeface="Sakkal Majalla" panose="02000000000000000000" pitchFamily="2" charset="-78"/>
                <a:cs typeface="Sakkal Majalla" panose="02000000000000000000" pitchFamily="2" charset="-78"/>
              </a:rPr>
              <a:t>مفهوم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الإلقاء</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هي</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a:t>
            </a:r>
            <a:r>
              <a:rPr lang="en-GB" sz="2800" dirty="0" err="1">
                <a:latin typeface="Sakkal Majalla" panose="02000000000000000000" pitchFamily="2" charset="-78"/>
                <a:cs typeface="Sakkal Majalla" panose="02000000000000000000" pitchFamily="2" charset="-78"/>
              </a:rPr>
              <a:t>مجموعة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المتحدث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تقديم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المعلومات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والأفكار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بوضوح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وثقة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وتأثير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أمام</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الجمهور</a:t>
            </a:r>
            <a:r>
              <a:rPr lang="en-GB" sz="2800" dirty="0">
                <a:latin typeface="Sakkal Majalla" panose="02000000000000000000" pitchFamily="2" charset="-78"/>
                <a:cs typeface="Sakkal Majalla" panose="02000000000000000000" pitchFamily="2" charset="-78"/>
              </a:rPr>
              <a:t>."</a:t>
            </a:r>
          </a:p>
          <a:p>
            <a:pPr algn="r" rtl="1">
              <a:buNone/>
            </a:pPr>
            <a:r>
              <a:rPr lang="en-GB" sz="2800" dirty="0">
                <a:latin typeface="Sakkal Majalla" panose="02000000000000000000" pitchFamily="2" charset="-78"/>
                <a:cs typeface="Sakkal Majalla" panose="02000000000000000000" pitchFamily="2" charset="-78"/>
              </a:rPr>
              <a:t>أهمية </a:t>
            </a:r>
            <a:r>
              <a:rPr lang="en-GB" sz="2800" dirty="0" err="1">
                <a:latin typeface="Sakkal Majalla" panose="02000000000000000000" pitchFamily="2" charset="-78"/>
                <a:cs typeface="Sakkal Majalla" panose="02000000000000000000" pitchFamily="2" charset="-78"/>
              </a:rPr>
              <a:t>مهارات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الإلقاء</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1.جذب </a:t>
            </a:r>
            <a:r>
              <a:rPr lang="en-GB" sz="2800" dirty="0" err="1">
                <a:latin typeface="Sakkal Majalla" panose="02000000000000000000" pitchFamily="2" charset="-78"/>
                <a:cs typeface="Sakkal Majalla" panose="02000000000000000000" pitchFamily="2" charset="-78"/>
              </a:rPr>
              <a:t>الانتباه</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تحافظ</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تركيز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الحضور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2. تعزيز </a:t>
            </a:r>
            <a:r>
              <a:rPr lang="en-GB" sz="2800" dirty="0" err="1">
                <a:latin typeface="Sakkal Majalla" panose="02000000000000000000" pitchFamily="2" charset="-78"/>
                <a:cs typeface="Sakkal Majalla" panose="02000000000000000000" pitchFamily="2" charset="-78"/>
              </a:rPr>
              <a:t>الفهم</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تساعد</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على</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توصيل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الرسالة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بوضوح</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3. </a:t>
            </a:r>
            <a:r>
              <a:rPr lang="en-GB" sz="2800" dirty="0" err="1">
                <a:latin typeface="Sakkal Majalla" panose="02000000000000000000" pitchFamily="2" charset="-78"/>
                <a:cs typeface="Sakkal Majalla" panose="02000000000000000000" pitchFamily="2" charset="-78"/>
              </a:rPr>
              <a:t>زيادة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التأثير</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تعزز</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الإقناع</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والاستجابة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4.بناء </a:t>
            </a:r>
            <a:r>
              <a:rPr lang="en-GB" sz="2800" dirty="0" err="1">
                <a:latin typeface="Sakkal Majalla" panose="02000000000000000000" pitchFamily="2" charset="-78"/>
                <a:cs typeface="Sakkal Majalla" panose="02000000000000000000" pitchFamily="2" charset="-78"/>
              </a:rPr>
              <a:t>الثقة</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تعكس</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احترافية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المتحدث</a:t>
            </a:r>
            <a:r>
              <a:rPr lang="en-GB" sz="2800" dirty="0">
                <a:latin typeface="Sakkal Majalla" panose="02000000000000000000" pitchFamily="2" charset="-78"/>
                <a:cs typeface="Sakkal Majalla" panose="02000000000000000000" pitchFamily="2" charset="-78"/>
              </a:rPr>
              <a:t>.</a:t>
            </a:r>
          </a:p>
        </p:txBody>
      </p:sp>
      <p:pic>
        <p:nvPicPr>
          <p:cNvPr id="7" name="Picture 6">
            <a:extLst>
              <a:ext uri="{FF2B5EF4-FFF2-40B4-BE49-F238E27FC236}">
                <a16:creationId xmlns:a16="http://schemas.microsoft.com/office/drawing/2014/main" id="{2FDD525F-1598-8E59-E984-108B268FD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45" y="2321303"/>
            <a:ext cx="3911222" cy="3911222"/>
          </a:xfrm>
          <a:prstGeom prst="rect">
            <a:avLst/>
          </a:prstGeom>
        </p:spPr>
      </p:pic>
    </p:spTree>
    <p:extLst>
      <p:ext uri="{BB962C8B-B14F-4D97-AF65-F5344CB8AC3E}">
        <p14:creationId xmlns:p14="http://schemas.microsoft.com/office/powerpoint/2010/main" val="3786091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7DEECD9-51DE-C05A-3E1C-FB99AC8BDC8E}"/>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571D1DAC-5180-9C35-EF27-A6D3851C5173}"/>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97</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9E1D312B-B9F2-C8DF-3766-4E1E8816A71C}"/>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E5161969-873C-B00C-65AC-010C29CBCCA4}"/>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4" name="TextBox 3">
            <a:extLst>
              <a:ext uri="{FF2B5EF4-FFF2-40B4-BE49-F238E27FC236}">
                <a16:creationId xmlns:a16="http://schemas.microsoft.com/office/drawing/2014/main" id="{5BBDD1B5-2A7C-05A0-D02F-EB549C607F7D}"/>
              </a:ext>
            </a:extLst>
          </p:cNvPr>
          <p:cNvSpPr txBox="1"/>
          <p:nvPr/>
        </p:nvSpPr>
        <p:spPr>
          <a:xfrm>
            <a:off x="4957415" y="1121575"/>
            <a:ext cx="6155140" cy="4401205"/>
          </a:xfrm>
          <a:prstGeom prst="rect">
            <a:avLst/>
          </a:prstGeom>
          <a:noFill/>
        </p:spPr>
        <p:txBody>
          <a:bodyPr wrap="square">
            <a:spAutoFit/>
          </a:bodyPr>
          <a:lstStyle/>
          <a:p>
            <a:pPr algn="r" rtl="1">
              <a:buNone/>
            </a:pPr>
            <a:r>
              <a:rPr lang="en-GB" sz="2800" dirty="0" err="1">
                <a:solidFill>
                  <a:srgbClr val="C00000"/>
                </a:solidFill>
                <a:latin typeface="Sakkal Majalla" panose="02000000000000000000" pitchFamily="2" charset="-78"/>
                <a:cs typeface="Sakkal Majalla" panose="02000000000000000000" pitchFamily="2" charset="-78"/>
              </a:rPr>
              <a:t>عناصر</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الإلقاء</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الفعال</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نبرة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الصوت</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يجب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أن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تكون</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واضحة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متوازنة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مناسبة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للموقف</a:t>
            </a:r>
            <a:r>
              <a:rPr lang="en-GB" sz="2800" dirty="0">
                <a:latin typeface="Sakkal Majalla" panose="02000000000000000000" pitchFamily="2" charset="-78"/>
                <a:cs typeface="Sakkal Majalla" panose="02000000000000000000" pitchFamily="2" charset="-78"/>
              </a:rPr>
              <a:t>.</a:t>
            </a:r>
          </a:p>
          <a:p>
            <a:pPr algn="r" rtl="1">
              <a:buNone/>
            </a:pPr>
            <a:r>
              <a:rPr lang="en-GB" sz="2800" dirty="0" err="1">
                <a:latin typeface="Sakkal Majalla" panose="02000000000000000000" pitchFamily="2" charset="-78"/>
                <a:cs typeface="Sakkal Majalla" panose="02000000000000000000" pitchFamily="2" charset="-78"/>
              </a:rPr>
              <a:t>سرعة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الحديث</a:t>
            </a:r>
            <a:br>
              <a:rPr lang="en-GB" sz="2800" dirty="0">
                <a:latin typeface="Sakkal Majalla" panose="02000000000000000000" pitchFamily="2" charset="-78"/>
                <a:cs typeface="Sakkal Majalla" panose="02000000000000000000" pitchFamily="2" charset="-78"/>
              </a:rPr>
            </a:b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السرعة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الزائدة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البطء</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الممل</a:t>
            </a:r>
            <a:r>
              <a:rPr lang="en-GB" sz="2800" dirty="0">
                <a:latin typeface="Sakkal Majalla" panose="02000000000000000000" pitchFamily="2" charset="-78"/>
                <a:cs typeface="Sakkal Majalla" panose="02000000000000000000" pitchFamily="2" charset="-78"/>
              </a:rPr>
              <a:t>.</a:t>
            </a:r>
          </a:p>
        </p:txBody>
      </p:sp>
      <p:sp>
        <p:nvSpPr>
          <p:cNvPr id="6" name="TextBox 5">
            <a:extLst>
              <a:ext uri="{FF2B5EF4-FFF2-40B4-BE49-F238E27FC236}">
                <a16:creationId xmlns:a16="http://schemas.microsoft.com/office/drawing/2014/main" id="{C6329880-24DC-3CE1-82AD-EB43215C731C}"/>
              </a:ext>
            </a:extLst>
          </p:cNvPr>
          <p:cNvSpPr txBox="1"/>
          <p:nvPr/>
        </p:nvSpPr>
        <p:spPr>
          <a:xfrm>
            <a:off x="582304" y="1258057"/>
            <a:ext cx="6155140" cy="3970318"/>
          </a:xfrm>
          <a:prstGeom prst="rect">
            <a:avLst/>
          </a:prstGeom>
          <a:noFill/>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الوضوح</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نطق</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الكلمات</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بصورة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صحيحة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الثقة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بالنفس</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إظهار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الثقة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دون</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مبالغة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التواصل</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البصري</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b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النظر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إلى</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الجمهور</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أثناء</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الحديث</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لغة</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الجسد</a:t>
            </a:r>
            <a:b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b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استخدام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الإيماءات</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بشكل</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 </a:t>
            </a:r>
            <a:r>
              <a:rPr kumimoji="0" lang="en-GB" sz="2800" b="0" i="0" u="none" strike="noStrike" kern="1200" cap="none" spc="0" normalizeH="0" baseline="0" noProof="0" dirty="0" err="1">
                <a:ln>
                  <a:noFill/>
                </a:ln>
                <a:solidFill>
                  <a:prstClr val="black"/>
                </a:solidFill>
                <a:effectLst/>
                <a:uLnTx/>
                <a:uFillTx/>
                <a:latin typeface="Sakkal Majalla" panose="02000000000000000000" pitchFamily="2" charset="-78"/>
                <a:cs typeface="Sakkal Majalla" panose="02000000000000000000" pitchFamily="2" charset="-78"/>
              </a:rPr>
              <a:t>طبيعي</a:t>
            </a:r>
            <a:r>
              <a:rPr kumimoji="0" lang="en-GB" sz="2800" b="0" i="0" u="none" strike="noStrike" kern="1200" cap="none" spc="0" normalizeH="0" baseline="0" noProof="0" dirty="0">
                <a:ln>
                  <a:noFill/>
                </a:ln>
                <a:solidFill>
                  <a:prstClr val="black"/>
                </a:solidFill>
                <a:effectLst/>
                <a:uLnTx/>
                <a:uFillTx/>
                <a:latin typeface="Sakkal Majalla" panose="02000000000000000000" pitchFamily="2" charset="-78"/>
                <a:cs typeface="Sakkal Majalla" panose="02000000000000000000" pitchFamily="2" charset="-78"/>
              </a:rPr>
              <a:t>.</a:t>
            </a:r>
          </a:p>
        </p:txBody>
      </p:sp>
    </p:spTree>
    <p:extLst>
      <p:ext uri="{BB962C8B-B14F-4D97-AF65-F5344CB8AC3E}">
        <p14:creationId xmlns:p14="http://schemas.microsoft.com/office/powerpoint/2010/main" val="191761075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E0810E-1AFA-DC2C-B653-5DF6C8190E45}"/>
            </a:ext>
          </a:extLst>
        </p:cNvPr>
        <p:cNvGrpSpPr/>
        <p:nvPr/>
      </p:nvGrpSpPr>
      <p:grpSpPr>
        <a:xfrm>
          <a:off x="0" y="0"/>
          <a:ext cx="0" cy="0"/>
          <a:chOff x="0" y="0"/>
          <a:chExt cx="0" cy="0"/>
        </a:xfrm>
      </p:grpSpPr>
      <p:sp>
        <p:nvSpPr>
          <p:cNvPr id="39" name="Slide Number Placeholder 5">
            <a:extLst>
              <a:ext uri="{FF2B5EF4-FFF2-40B4-BE49-F238E27FC236}">
                <a16:creationId xmlns:a16="http://schemas.microsoft.com/office/drawing/2014/main" id="{8E768B83-69D5-8658-8948-6EC4EA061029}"/>
              </a:ext>
            </a:extLst>
          </p:cNvPr>
          <p:cNvSpPr txBox="1">
            <a:spLocks/>
          </p:cNvSpPr>
          <p:nvPr/>
        </p:nvSpPr>
        <p:spPr>
          <a:xfrm>
            <a:off x="11344275" y="6049963"/>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a:solidFill>
                  <a:srgbClr val="E7E6E6"/>
                </a:solidFill>
                <a:latin typeface="Expo Arabic Light" panose="00000400000000000000" pitchFamily="2" charset="-78"/>
                <a:cs typeface="Expo Arabic Light" panose="00000400000000000000" pitchFamily="2" charset="-78"/>
              </a:rPr>
              <a:pPr algn="ctr" rtl="1">
                <a:defRPr/>
              </a:pPr>
              <a:t>98</a:t>
            </a:fld>
            <a:endParaRPr lang="en-US" b="1" dirty="0">
              <a:solidFill>
                <a:srgbClr val="E7E6E6"/>
              </a:solidFill>
              <a:latin typeface="Expo Arabic Light" panose="00000400000000000000" pitchFamily="2" charset="-78"/>
              <a:cs typeface="Expo Arabic Light" panose="00000400000000000000" pitchFamily="2" charset="-78"/>
            </a:endParaRPr>
          </a:p>
        </p:txBody>
      </p:sp>
      <p:cxnSp>
        <p:nvCxnSpPr>
          <p:cNvPr id="9" name="Straight Connector 8">
            <a:extLst>
              <a:ext uri="{FF2B5EF4-FFF2-40B4-BE49-F238E27FC236}">
                <a16:creationId xmlns:a16="http://schemas.microsoft.com/office/drawing/2014/main" id="{C8072236-40BB-00C7-B78E-E281B9E15BD5}"/>
              </a:ext>
            </a:extLst>
          </p:cNvPr>
          <p:cNvCxnSpPr/>
          <p:nvPr/>
        </p:nvCxnSpPr>
        <p:spPr>
          <a:xfrm flipH="1">
            <a:off x="0" y="105508"/>
            <a:ext cx="12192000" cy="0"/>
          </a:xfrm>
          <a:prstGeom prst="line">
            <a:avLst/>
          </a:prstGeom>
          <a:ln w="215900">
            <a:solidFill>
              <a:srgbClr val="137277"/>
            </a:solidFill>
          </a:ln>
        </p:spPr>
        <p:style>
          <a:lnRef idx="3">
            <a:schemeClr val="dk1"/>
          </a:lnRef>
          <a:fillRef idx="0">
            <a:schemeClr val="dk1"/>
          </a:fillRef>
          <a:effectRef idx="2">
            <a:schemeClr val="dk1"/>
          </a:effectRef>
          <a:fontRef idx="minor">
            <a:schemeClr val="tx1"/>
          </a:fontRef>
        </p:style>
      </p:cxnSp>
      <p:sp>
        <p:nvSpPr>
          <p:cNvPr id="2" name="Rectangle 1">
            <a:extLst>
              <a:ext uri="{FF2B5EF4-FFF2-40B4-BE49-F238E27FC236}">
                <a16:creationId xmlns:a16="http://schemas.microsoft.com/office/drawing/2014/main" id="{DC171D85-BB88-2391-4160-339BDB45DB9F}"/>
              </a:ext>
            </a:extLst>
          </p:cNvPr>
          <p:cNvSpPr/>
          <p:nvPr/>
        </p:nvSpPr>
        <p:spPr>
          <a:xfrm>
            <a:off x="3162304" y="6675328"/>
            <a:ext cx="9008381" cy="150039"/>
          </a:xfrm>
          <a:prstGeom prst="rect">
            <a:avLst/>
          </a:prstGeom>
          <a:solidFill>
            <a:srgbClr val="50A3A7"/>
          </a:solidFill>
          <a:ln w="12700" cap="flat" cmpd="sng" algn="ctr">
            <a:solidFill>
              <a:schemeClr val="bg1">
                <a:lumMod val="75000"/>
              </a:schemeClr>
            </a:solidFill>
            <a:prstDash val="solid"/>
            <a:miter lim="800000"/>
          </a:ln>
          <a:effectLst/>
        </p:spPr>
        <p:txBody>
          <a:bodyPr rtlCol="0" anchor="ctr"/>
          <a:lstStyle/>
          <a:p>
            <a:pPr algn="ctr">
              <a:defRPr/>
            </a:pPr>
            <a:endParaRPr lang="en-ZW" kern="0" dirty="0">
              <a:solidFill>
                <a:prstClr val="white"/>
              </a:solidFill>
              <a:latin typeface="Calibri" panose="020F0502020204030204"/>
            </a:endParaRPr>
          </a:p>
        </p:txBody>
      </p:sp>
      <p:sp>
        <p:nvSpPr>
          <p:cNvPr id="8" name="TextBox 7">
            <a:extLst>
              <a:ext uri="{FF2B5EF4-FFF2-40B4-BE49-F238E27FC236}">
                <a16:creationId xmlns:a16="http://schemas.microsoft.com/office/drawing/2014/main" id="{9FCE90BA-F8F9-0EC5-B7C5-FAA9B0476228}"/>
              </a:ext>
            </a:extLst>
          </p:cNvPr>
          <p:cNvSpPr txBox="1"/>
          <p:nvPr/>
        </p:nvSpPr>
        <p:spPr>
          <a:xfrm>
            <a:off x="5411385" y="538659"/>
            <a:ext cx="6155140" cy="5693866"/>
          </a:xfrm>
          <a:prstGeom prst="rect">
            <a:avLst/>
          </a:prstGeom>
          <a:noFill/>
        </p:spPr>
        <p:txBody>
          <a:bodyPr wrap="square">
            <a:spAutoFit/>
          </a:bodyPr>
          <a:lstStyle/>
          <a:p>
            <a:pPr algn="r" rtl="1">
              <a:buNone/>
            </a:pPr>
            <a:r>
              <a:rPr lang="en-GB" sz="2800" dirty="0" err="1">
                <a:solidFill>
                  <a:srgbClr val="C00000"/>
                </a:solidFill>
                <a:latin typeface="Sakkal Majalla" panose="02000000000000000000" pitchFamily="2" charset="-78"/>
                <a:cs typeface="Sakkal Majalla" panose="02000000000000000000" pitchFamily="2" charset="-78"/>
              </a:rPr>
              <a:t>أساليب</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جذب</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انتباه</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الجمهور</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طرح</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الأسئلة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استخدام </a:t>
            </a:r>
            <a:r>
              <a:rPr lang="en-GB" sz="2800" dirty="0" err="1">
                <a:latin typeface="Sakkal Majalla" panose="02000000000000000000" pitchFamily="2" charset="-78"/>
                <a:cs typeface="Sakkal Majalla" panose="02000000000000000000" pitchFamily="2" charset="-78"/>
              </a:rPr>
              <a:t>القصص</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عرض</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الأمثلة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الواقعية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الاستعانة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بالإحصاءات</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التفاعل</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المستمر</a:t>
            </a:r>
            <a:r>
              <a:rPr lang="en-GB" sz="2800" dirty="0">
                <a:latin typeface="Sakkal Majalla" panose="02000000000000000000" pitchFamily="2" charset="-78"/>
                <a:cs typeface="Sakkal Majalla" panose="02000000000000000000" pitchFamily="2" charset="-78"/>
              </a:rPr>
              <a:t>.</a:t>
            </a:r>
            <a:endParaRPr lang="ar-EG" sz="2800" dirty="0">
              <a:latin typeface="Sakkal Majalla" panose="02000000000000000000" pitchFamily="2" charset="-78"/>
              <a:cs typeface="Sakkal Majalla" panose="02000000000000000000" pitchFamily="2" charset="-78"/>
            </a:endParaRPr>
          </a:p>
          <a:p>
            <a:pPr algn="r" rtl="1">
              <a:buNone/>
            </a:pPr>
            <a:endParaRPr lang="en-GB" sz="2800" dirty="0">
              <a:latin typeface="Sakkal Majalla" panose="02000000000000000000" pitchFamily="2" charset="-78"/>
              <a:cs typeface="Sakkal Majalla" panose="02000000000000000000" pitchFamily="2" charset="-78"/>
            </a:endParaRPr>
          </a:p>
          <a:p>
            <a:pPr algn="r" rtl="1">
              <a:buNone/>
            </a:pPr>
            <a:r>
              <a:rPr lang="en-GB" sz="2800" dirty="0" err="1">
                <a:solidFill>
                  <a:srgbClr val="C00000"/>
                </a:solidFill>
                <a:latin typeface="Sakkal Majalla" panose="02000000000000000000" pitchFamily="2" charset="-78"/>
                <a:cs typeface="Sakkal Majalla" panose="02000000000000000000" pitchFamily="2" charset="-78"/>
              </a:rPr>
              <a:t>أخطاء</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في</a:t>
            </a:r>
            <a:r>
              <a:rPr lang="en-GB" sz="2800" dirty="0">
                <a:solidFill>
                  <a:srgbClr val="C00000"/>
                </a:solidFill>
                <a:latin typeface="Sakkal Majalla" panose="02000000000000000000" pitchFamily="2" charset="-78"/>
                <a:cs typeface="Sakkal Majalla" panose="02000000000000000000" pitchFamily="2" charset="-78"/>
              </a:rPr>
              <a:t> </a:t>
            </a:r>
            <a:r>
              <a:rPr lang="en-GB" sz="2800" dirty="0" err="1">
                <a:solidFill>
                  <a:srgbClr val="C00000"/>
                </a:solidFill>
                <a:latin typeface="Sakkal Majalla" panose="02000000000000000000" pitchFamily="2" charset="-78"/>
                <a:cs typeface="Sakkal Majalla" panose="02000000000000000000" pitchFamily="2" charset="-78"/>
              </a:rPr>
              <a:t>الإلقاء</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القراءة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المباشرة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الشرائح</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التحدث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بصوت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منخفض</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التحدث</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بسرعة</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كبيرة</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تجنب</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النظر</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للجمهور</a:t>
            </a:r>
            <a:r>
              <a:rPr lang="en-GB" sz="2800" dirty="0">
                <a:latin typeface="Sakkal Majalla" panose="02000000000000000000" pitchFamily="2" charset="-78"/>
                <a:cs typeface="Sakkal Majalla" panose="02000000000000000000" pitchFamily="2" charset="-78"/>
              </a:rPr>
              <a:t>.</a:t>
            </a:r>
            <a:br>
              <a:rPr lang="en-GB" sz="2800" dirty="0">
                <a:latin typeface="Sakkal Majalla" panose="02000000000000000000" pitchFamily="2" charset="-78"/>
                <a:cs typeface="Sakkal Majalla" panose="02000000000000000000" pitchFamily="2" charset="-78"/>
              </a:rPr>
            </a:b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الإفراط</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في</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الحركات</a:t>
            </a:r>
            <a:r>
              <a:rPr lang="en-GB" sz="2800" dirty="0">
                <a:latin typeface="Sakkal Majalla" panose="02000000000000000000" pitchFamily="2" charset="-78"/>
                <a:cs typeface="Sakkal Majalla" panose="02000000000000000000" pitchFamily="2" charset="-78"/>
              </a:rPr>
              <a:t> </a:t>
            </a:r>
            <a:r>
              <a:rPr lang="en-GB" sz="2800" dirty="0" err="1">
                <a:latin typeface="Sakkal Majalla" panose="02000000000000000000" pitchFamily="2" charset="-78"/>
                <a:cs typeface="Sakkal Majalla" panose="02000000000000000000" pitchFamily="2" charset="-78"/>
              </a:rPr>
              <a:t>العشوائية</a:t>
            </a:r>
            <a:r>
              <a:rPr lang="en-GB" sz="2800" dirty="0">
                <a:latin typeface="Sakkal Majalla" panose="02000000000000000000" pitchFamily="2" charset="-78"/>
                <a:cs typeface="Sakkal Majalla" panose="02000000000000000000" pitchFamily="2" charset="-78"/>
              </a:rPr>
              <a:t>.</a:t>
            </a:r>
          </a:p>
        </p:txBody>
      </p:sp>
      <p:pic>
        <p:nvPicPr>
          <p:cNvPr id="11" name="Picture 10">
            <a:extLst>
              <a:ext uri="{FF2B5EF4-FFF2-40B4-BE49-F238E27FC236}">
                <a16:creationId xmlns:a16="http://schemas.microsoft.com/office/drawing/2014/main" id="{9420CC0C-B5D4-71CC-1501-E77F22999F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191" y="2583244"/>
            <a:ext cx="5689836" cy="3260651"/>
          </a:xfrm>
          <a:prstGeom prst="rect">
            <a:avLst/>
          </a:prstGeom>
        </p:spPr>
      </p:pic>
    </p:spTree>
    <p:extLst>
      <p:ext uri="{BB962C8B-B14F-4D97-AF65-F5344CB8AC3E}">
        <p14:creationId xmlns:p14="http://schemas.microsoft.com/office/powerpoint/2010/main" val="38614069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477">
          <a:extLst>
            <a:ext uri="{FF2B5EF4-FFF2-40B4-BE49-F238E27FC236}">
              <a16:creationId xmlns:a16="http://schemas.microsoft.com/office/drawing/2014/main" id="{A2CF89EF-1173-ECA6-37E1-AEEBE764488F}"/>
            </a:ext>
          </a:extLst>
        </p:cNvPr>
        <p:cNvGrpSpPr/>
        <p:nvPr/>
      </p:nvGrpSpPr>
      <p:grpSpPr>
        <a:xfrm>
          <a:off x="0" y="0"/>
          <a:ext cx="0" cy="0"/>
          <a:chOff x="0" y="0"/>
          <a:chExt cx="0" cy="0"/>
        </a:xfrm>
      </p:grpSpPr>
      <p:sp>
        <p:nvSpPr>
          <p:cNvPr id="21" name="Rectangle 20">
            <a:extLst>
              <a:ext uri="{FF2B5EF4-FFF2-40B4-BE49-F238E27FC236}">
                <a16:creationId xmlns:a16="http://schemas.microsoft.com/office/drawing/2014/main" id="{B6144789-B85A-BA6C-346B-4F7157C158B2}"/>
              </a:ext>
            </a:extLst>
          </p:cNvPr>
          <p:cNvSpPr/>
          <p:nvPr/>
        </p:nvSpPr>
        <p:spPr>
          <a:xfrm>
            <a:off x="0" y="0"/>
            <a:ext cx="1371600" cy="29908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sp>
        <p:nvSpPr>
          <p:cNvPr id="22" name="Rectangle 21">
            <a:extLst>
              <a:ext uri="{FF2B5EF4-FFF2-40B4-BE49-F238E27FC236}">
                <a16:creationId xmlns:a16="http://schemas.microsoft.com/office/drawing/2014/main" id="{649D848E-30EA-5D67-8DB9-91BC9E6E4D2C}"/>
              </a:ext>
            </a:extLst>
          </p:cNvPr>
          <p:cNvSpPr/>
          <p:nvPr/>
        </p:nvSpPr>
        <p:spPr>
          <a:xfrm>
            <a:off x="0" y="1266053"/>
            <a:ext cx="12192000" cy="17335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cs typeface="+mn-cs"/>
            </a:endParaRPr>
          </a:p>
        </p:txBody>
      </p:sp>
      <p:pic>
        <p:nvPicPr>
          <p:cNvPr id="23" name="Picture 22" descr="Calendar ">
            <a:extLst>
              <a:ext uri="{FF2B5EF4-FFF2-40B4-BE49-F238E27FC236}">
                <a16:creationId xmlns:a16="http://schemas.microsoft.com/office/drawing/2014/main" id="{DCB0194E-63E3-BBAA-7F6E-F5EDA826F291}"/>
              </a:ext>
            </a:extLst>
          </p:cNvPr>
          <p:cNvPicPr/>
          <p:nvPr/>
        </p:nvPicPr>
        <p:blipFill>
          <a:blip r:embed="rId3" cstate="print">
            <a:biLevel thresh="75000"/>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211292" y="1647825"/>
            <a:ext cx="952500" cy="952500"/>
          </a:xfrm>
          <a:prstGeom prst="rect">
            <a:avLst/>
          </a:prstGeom>
          <a:noFill/>
          <a:ln>
            <a:noFill/>
          </a:ln>
        </p:spPr>
      </p:pic>
      <p:sp>
        <p:nvSpPr>
          <p:cNvPr id="25" name="TextBox 24">
            <a:extLst>
              <a:ext uri="{FF2B5EF4-FFF2-40B4-BE49-F238E27FC236}">
                <a16:creationId xmlns:a16="http://schemas.microsoft.com/office/drawing/2014/main" id="{FA3651D0-FCEE-8889-FBE2-4BAC2E99A9D4}"/>
              </a:ext>
            </a:extLst>
          </p:cNvPr>
          <p:cNvSpPr txBox="1"/>
          <p:nvPr/>
        </p:nvSpPr>
        <p:spPr>
          <a:xfrm>
            <a:off x="-134370" y="-28693"/>
            <a:ext cx="1505970" cy="1200329"/>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اليوم </a:t>
            </a:r>
            <a:r>
              <a:rPr kumimoji="0" lang="ar-EG" sz="36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rPr>
              <a:t>الخامس</a:t>
            </a:r>
            <a:endParaRPr kumimoji="0" lang="en-US" sz="3600" b="1" i="0" u="none" strike="noStrike" kern="1200" cap="none" spc="0" normalizeH="0" baseline="0" noProof="0" dirty="0">
              <a:ln>
                <a:noFill/>
              </a:ln>
              <a:solidFill>
                <a:prstClr val="black"/>
              </a:solidFill>
              <a:effectLst/>
              <a:uLnTx/>
              <a:uFillTx/>
              <a:latin typeface="Adobe Arabic" panose="02040503050201020203" pitchFamily="18" charset="-78"/>
              <a:ea typeface="GE Dinar Two Medium" panose="020A0503020102020204" pitchFamily="18" charset="-78"/>
              <a:cs typeface="Adobe Arabic" panose="02040503050201020203" pitchFamily="18" charset="-78"/>
            </a:endParaRPr>
          </a:p>
        </p:txBody>
      </p:sp>
      <p:sp>
        <p:nvSpPr>
          <p:cNvPr id="26" name="TextBox 25">
            <a:extLst>
              <a:ext uri="{FF2B5EF4-FFF2-40B4-BE49-F238E27FC236}">
                <a16:creationId xmlns:a16="http://schemas.microsoft.com/office/drawing/2014/main" id="{402424F4-AE48-74CA-4D80-7995B4D6B1EC}"/>
              </a:ext>
            </a:extLst>
          </p:cNvPr>
          <p:cNvSpPr txBox="1"/>
          <p:nvPr/>
        </p:nvSpPr>
        <p:spPr>
          <a:xfrm>
            <a:off x="9283960" y="1818592"/>
            <a:ext cx="3423347"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الجلسة ال</a:t>
            </a:r>
            <a:r>
              <a:rPr kumimoji="0" lang="ar-EG"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اولى</a:t>
            </a:r>
            <a:endParaRPr kumimoji="0" lang="en-US" sz="40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27" name="TextBox 26">
            <a:extLst>
              <a:ext uri="{FF2B5EF4-FFF2-40B4-BE49-F238E27FC236}">
                <a16:creationId xmlns:a16="http://schemas.microsoft.com/office/drawing/2014/main" id="{ADC598A8-FD42-4F67-868D-870C2344B735}"/>
              </a:ext>
            </a:extLst>
          </p:cNvPr>
          <p:cNvSpPr txBox="1"/>
          <p:nvPr/>
        </p:nvSpPr>
        <p:spPr>
          <a:xfrm>
            <a:off x="2630658" y="1647825"/>
            <a:ext cx="7132440" cy="871008"/>
          </a:xfrm>
          <a:prstGeom prst="rect">
            <a:avLst/>
          </a:prstGeom>
          <a:noFill/>
        </p:spPr>
        <p:txBody>
          <a:bodyPr wrap="square" rtlCol="0">
            <a:spAutoFit/>
          </a:bodyPr>
          <a:lstStyle/>
          <a:p>
            <a:pPr lvl="0" algn="ctr">
              <a:lnSpc>
                <a:spcPct val="115000"/>
              </a:lnSpc>
            </a:pPr>
            <a:r>
              <a:rPr lang="ar-SY" sz="4400" b="1" dirty="0">
                <a:solidFill>
                  <a:prstClr val="black"/>
                </a:solidFill>
                <a:latin typeface="Sakkal Majalla" panose="02000000000000000000" pitchFamily="2" charset="-78"/>
                <a:ea typeface="GE Dinar Two Medium" panose="020A0503020102020204" pitchFamily="18" charset="-78"/>
                <a:cs typeface="Sakkal Majalla" panose="02000000000000000000" pitchFamily="2" charset="-78"/>
              </a:rPr>
              <a:t>التواصل الرقمي في بيئة العمل</a:t>
            </a:r>
            <a:endParaRPr kumimoji="0" lang="en-US" sz="4400" b="1" i="0" u="none" strike="noStrike" kern="1200" cap="none" spc="0" normalizeH="0" baseline="0" noProof="0" dirty="0">
              <a:ln>
                <a:noFill/>
              </a:ln>
              <a:solidFill>
                <a:prstClr val="black"/>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endParaRPr>
          </a:p>
        </p:txBody>
      </p:sp>
      <p:sp>
        <p:nvSpPr>
          <p:cNvPr id="40" name="Rectangle 39">
            <a:extLst>
              <a:ext uri="{FF2B5EF4-FFF2-40B4-BE49-F238E27FC236}">
                <a16:creationId xmlns:a16="http://schemas.microsoft.com/office/drawing/2014/main" id="{CEB08D84-9AB5-B80C-AEAA-47AFF627AA46}"/>
              </a:ext>
            </a:extLst>
          </p:cNvPr>
          <p:cNvSpPr/>
          <p:nvPr/>
        </p:nvSpPr>
        <p:spPr>
          <a:xfrm>
            <a:off x="2210280"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sp>
        <p:nvSpPr>
          <p:cNvPr id="2" name="Rectangle 1">
            <a:extLst>
              <a:ext uri="{FF2B5EF4-FFF2-40B4-BE49-F238E27FC236}">
                <a16:creationId xmlns:a16="http://schemas.microsoft.com/office/drawing/2014/main" id="{4E2E5122-BDA5-8715-6403-A19C8E4B5E3C}"/>
              </a:ext>
            </a:extLst>
          </p:cNvPr>
          <p:cNvSpPr/>
          <p:nvPr/>
        </p:nvSpPr>
        <p:spPr>
          <a:xfrm>
            <a:off x="9682206" y="1610044"/>
            <a:ext cx="80892" cy="1075032"/>
          </a:xfrm>
          <a:prstGeom prst="rect">
            <a:avLst/>
          </a:prstGeom>
          <a:solidFill>
            <a:srgbClr val="1684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nvGrpSpPr>
          <p:cNvPr id="9" name="Group 8">
            <a:extLst>
              <a:ext uri="{FF2B5EF4-FFF2-40B4-BE49-F238E27FC236}">
                <a16:creationId xmlns:a16="http://schemas.microsoft.com/office/drawing/2014/main" id="{82A5FF3E-2CD0-F500-B01B-3CFA3C448ADB}"/>
              </a:ext>
            </a:extLst>
          </p:cNvPr>
          <p:cNvGrpSpPr/>
          <p:nvPr/>
        </p:nvGrpSpPr>
        <p:grpSpPr>
          <a:xfrm>
            <a:off x="1553835" y="3257551"/>
            <a:ext cx="9746599" cy="3145864"/>
            <a:chOff x="1553835" y="3429000"/>
            <a:chExt cx="9746599" cy="3145864"/>
          </a:xfrm>
        </p:grpSpPr>
        <p:grpSp>
          <p:nvGrpSpPr>
            <p:cNvPr id="4" name="Group 3">
              <a:extLst>
                <a:ext uri="{FF2B5EF4-FFF2-40B4-BE49-F238E27FC236}">
                  <a16:creationId xmlns:a16="http://schemas.microsoft.com/office/drawing/2014/main" id="{28995FFD-4818-05DF-9F10-C5910EC4BD9C}"/>
                </a:ext>
              </a:extLst>
            </p:cNvPr>
            <p:cNvGrpSpPr/>
            <p:nvPr/>
          </p:nvGrpSpPr>
          <p:grpSpPr>
            <a:xfrm>
              <a:off x="10339189" y="3429000"/>
              <a:ext cx="961245" cy="609600"/>
              <a:chOff x="9411453" y="3343594"/>
              <a:chExt cx="961245" cy="609600"/>
            </a:xfrm>
          </p:grpSpPr>
          <p:pic>
            <p:nvPicPr>
              <p:cNvPr id="1028" name="Picture 4" descr="Goal ">
                <a:extLst>
                  <a:ext uri="{FF2B5EF4-FFF2-40B4-BE49-F238E27FC236}">
                    <a16:creationId xmlns:a16="http://schemas.microsoft.com/office/drawing/2014/main" id="{457BA8B9-1675-F063-1F1E-FE5D344391C6}"/>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9763098" y="334359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BE4F0BE2-ADA1-12D5-301F-29ED9F599927}"/>
                  </a:ext>
                </a:extLst>
              </p:cNvPr>
              <p:cNvSpPr/>
              <p:nvPr/>
            </p:nvSpPr>
            <p:spPr>
              <a:xfrm rot="16200000">
                <a:off x="9523970" y="3535876"/>
                <a:ext cx="45719" cy="270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GE Dinar Two Medium" panose="020A0503020102020204" pitchFamily="18" charset="-78"/>
                  <a:ea typeface="GE Dinar Two Medium" panose="020A0503020102020204" pitchFamily="18" charset="-78"/>
                  <a:cs typeface="GE Dinar Two Medium" panose="020A0503020102020204" pitchFamily="18" charset="-78"/>
                </a:endParaRPr>
              </a:p>
            </p:txBody>
          </p:sp>
        </p:grpSp>
        <p:sp>
          <p:nvSpPr>
            <p:cNvPr id="8" name="TextBox 7">
              <a:extLst>
                <a:ext uri="{FF2B5EF4-FFF2-40B4-BE49-F238E27FC236}">
                  <a16:creationId xmlns:a16="http://schemas.microsoft.com/office/drawing/2014/main" id="{7F729BF8-0E9A-0451-9DCA-74D6605D4035}"/>
                </a:ext>
              </a:extLst>
            </p:cNvPr>
            <p:cNvSpPr txBox="1"/>
            <p:nvPr/>
          </p:nvSpPr>
          <p:spPr>
            <a:xfrm>
              <a:off x="1553835" y="3466321"/>
              <a:ext cx="8704462" cy="3108543"/>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البريد الإلكتروني الاحترافي.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آداب التواصل عبر المنصات الرقمية.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الاجتماعات الافتراضية الفعالة.</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إدارة الاتصال عن بعد.</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 	تجنب أخطاء التواصل الإلكتروني</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white"/>
                  </a:solidFill>
                  <a:effectLst/>
                  <a:uLnTx/>
                  <a:uFillTx/>
                  <a:latin typeface="Sakkal Majalla" panose="02000000000000000000" pitchFamily="2" charset="-78"/>
                  <a:ea typeface="GE Dinar Two Medium" panose="020A0503020102020204" pitchFamily="18" charset="-78"/>
                  <a:cs typeface="Sakkal Majalla" panose="02000000000000000000" pitchFamily="2" charset="-78"/>
                </a:rPr>
                <a:t>.</a:t>
              </a:r>
            </a:p>
          </p:txBody>
        </p:sp>
      </p:grpSp>
    </p:spTree>
    <p:extLst>
      <p:ext uri="{BB962C8B-B14F-4D97-AF65-F5344CB8AC3E}">
        <p14:creationId xmlns:p14="http://schemas.microsoft.com/office/powerpoint/2010/main" val="404160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wipe(down)">
                                      <p:cBhvr>
                                        <p:cTn id="7" dur="580">
                                          <p:stCondLst>
                                            <p:cond delay="0"/>
                                          </p:stCondLst>
                                        </p:cTn>
                                        <p:tgtEl>
                                          <p:spTgt spid="25">
                                            <p:txEl>
                                              <p:pRg st="0" end="0"/>
                                            </p:txEl>
                                          </p:spTgt>
                                        </p:tgtEl>
                                      </p:cBhvr>
                                    </p:animEffect>
                                    <p:anim calcmode="lin" valueType="num">
                                      <p:cBhvr>
                                        <p:cTn id="8" dur="1822" tmFilter="0,0; 0.14,0.36; 0.43,0.73; 0.71,0.91; 1.0,1.0">
                                          <p:stCondLst>
                                            <p:cond delay="0"/>
                                          </p:stCondLst>
                                        </p:cTn>
                                        <p:tgtEl>
                                          <p:spTgt spid="25">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xEl>
                                              <p:pRg st="0" end="0"/>
                                            </p:txEl>
                                          </p:spTgt>
                                        </p:tgtEl>
                                      </p:cBhvr>
                                      <p:to x="100000" y="60000"/>
                                    </p:animScale>
                                    <p:animScale>
                                      <p:cBhvr>
                                        <p:cTn id="14" dur="166" decel="50000">
                                          <p:stCondLst>
                                            <p:cond delay="676"/>
                                          </p:stCondLst>
                                        </p:cTn>
                                        <p:tgtEl>
                                          <p:spTgt spid="25">
                                            <p:txEl>
                                              <p:pRg st="0" end="0"/>
                                            </p:txEl>
                                          </p:spTgt>
                                        </p:tgtEl>
                                      </p:cBhvr>
                                      <p:to x="100000" y="100000"/>
                                    </p:animScale>
                                    <p:animScale>
                                      <p:cBhvr>
                                        <p:cTn id="15" dur="26">
                                          <p:stCondLst>
                                            <p:cond delay="1312"/>
                                          </p:stCondLst>
                                        </p:cTn>
                                        <p:tgtEl>
                                          <p:spTgt spid="25">
                                            <p:txEl>
                                              <p:pRg st="0" end="0"/>
                                            </p:txEl>
                                          </p:spTgt>
                                        </p:tgtEl>
                                      </p:cBhvr>
                                      <p:to x="100000" y="80000"/>
                                    </p:animScale>
                                    <p:animScale>
                                      <p:cBhvr>
                                        <p:cTn id="16" dur="166" decel="50000">
                                          <p:stCondLst>
                                            <p:cond delay="1338"/>
                                          </p:stCondLst>
                                        </p:cTn>
                                        <p:tgtEl>
                                          <p:spTgt spid="25">
                                            <p:txEl>
                                              <p:pRg st="0" end="0"/>
                                            </p:txEl>
                                          </p:spTgt>
                                        </p:tgtEl>
                                      </p:cBhvr>
                                      <p:to x="100000" y="100000"/>
                                    </p:animScale>
                                    <p:animScale>
                                      <p:cBhvr>
                                        <p:cTn id="17" dur="26">
                                          <p:stCondLst>
                                            <p:cond delay="1642"/>
                                          </p:stCondLst>
                                        </p:cTn>
                                        <p:tgtEl>
                                          <p:spTgt spid="25">
                                            <p:txEl>
                                              <p:pRg st="0" end="0"/>
                                            </p:txEl>
                                          </p:spTgt>
                                        </p:tgtEl>
                                      </p:cBhvr>
                                      <p:to x="100000" y="90000"/>
                                    </p:animScale>
                                    <p:animScale>
                                      <p:cBhvr>
                                        <p:cTn id="18" dur="166" decel="50000">
                                          <p:stCondLst>
                                            <p:cond delay="1668"/>
                                          </p:stCondLst>
                                        </p:cTn>
                                        <p:tgtEl>
                                          <p:spTgt spid="25">
                                            <p:txEl>
                                              <p:pRg st="0" end="0"/>
                                            </p:txEl>
                                          </p:spTgt>
                                        </p:tgtEl>
                                      </p:cBhvr>
                                      <p:to x="100000" y="100000"/>
                                    </p:animScale>
                                    <p:animScale>
                                      <p:cBhvr>
                                        <p:cTn id="19" dur="26">
                                          <p:stCondLst>
                                            <p:cond delay="1808"/>
                                          </p:stCondLst>
                                        </p:cTn>
                                        <p:tgtEl>
                                          <p:spTgt spid="25">
                                            <p:txEl>
                                              <p:pRg st="0" end="0"/>
                                            </p:txEl>
                                          </p:spTgt>
                                        </p:tgtEl>
                                      </p:cBhvr>
                                      <p:to x="100000" y="95000"/>
                                    </p:animScale>
                                    <p:animScale>
                                      <p:cBhvr>
                                        <p:cTn id="20" dur="166" decel="50000">
                                          <p:stCondLst>
                                            <p:cond delay="1834"/>
                                          </p:stCondLst>
                                        </p:cTn>
                                        <p:tgtEl>
                                          <p:spTgt spid="25">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6">
                                            <p:txEl>
                                              <p:pRg st="0" end="0"/>
                                            </p:txEl>
                                          </p:spTgt>
                                        </p:tgtEl>
                                        <p:attrNameLst>
                                          <p:attrName>style.visibility</p:attrName>
                                        </p:attrNameLst>
                                      </p:cBhvr>
                                      <p:to>
                                        <p:strVal val="visible"/>
                                      </p:to>
                                    </p:set>
                                    <p:animEffect transition="in" filter="wipe(down)">
                                      <p:cBhvr>
                                        <p:cTn id="25" dur="580">
                                          <p:stCondLst>
                                            <p:cond delay="0"/>
                                          </p:stCondLst>
                                        </p:cTn>
                                        <p:tgtEl>
                                          <p:spTgt spid="26">
                                            <p:txEl>
                                              <p:pRg st="0" end="0"/>
                                            </p:txEl>
                                          </p:spTgt>
                                        </p:tgtEl>
                                      </p:cBhvr>
                                    </p:animEffect>
                                    <p:anim calcmode="lin" valueType="num">
                                      <p:cBhvr>
                                        <p:cTn id="26" dur="1822" tmFilter="0,0; 0.14,0.36; 0.43,0.73; 0.71,0.91; 1.0,1.0">
                                          <p:stCondLst>
                                            <p:cond delay="0"/>
                                          </p:stCondLst>
                                        </p:cTn>
                                        <p:tgtEl>
                                          <p:spTgt spid="26">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6">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6">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6">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6">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6">
                                            <p:txEl>
                                              <p:pRg st="0" end="0"/>
                                            </p:txEl>
                                          </p:spTgt>
                                        </p:tgtEl>
                                      </p:cBhvr>
                                      <p:to x="100000" y="60000"/>
                                    </p:animScale>
                                    <p:animScale>
                                      <p:cBhvr>
                                        <p:cTn id="32" dur="166" decel="50000">
                                          <p:stCondLst>
                                            <p:cond delay="676"/>
                                          </p:stCondLst>
                                        </p:cTn>
                                        <p:tgtEl>
                                          <p:spTgt spid="26">
                                            <p:txEl>
                                              <p:pRg st="0" end="0"/>
                                            </p:txEl>
                                          </p:spTgt>
                                        </p:tgtEl>
                                      </p:cBhvr>
                                      <p:to x="100000" y="100000"/>
                                    </p:animScale>
                                    <p:animScale>
                                      <p:cBhvr>
                                        <p:cTn id="33" dur="26">
                                          <p:stCondLst>
                                            <p:cond delay="1312"/>
                                          </p:stCondLst>
                                        </p:cTn>
                                        <p:tgtEl>
                                          <p:spTgt spid="26">
                                            <p:txEl>
                                              <p:pRg st="0" end="0"/>
                                            </p:txEl>
                                          </p:spTgt>
                                        </p:tgtEl>
                                      </p:cBhvr>
                                      <p:to x="100000" y="80000"/>
                                    </p:animScale>
                                    <p:animScale>
                                      <p:cBhvr>
                                        <p:cTn id="34" dur="166" decel="50000">
                                          <p:stCondLst>
                                            <p:cond delay="1338"/>
                                          </p:stCondLst>
                                        </p:cTn>
                                        <p:tgtEl>
                                          <p:spTgt spid="26">
                                            <p:txEl>
                                              <p:pRg st="0" end="0"/>
                                            </p:txEl>
                                          </p:spTgt>
                                        </p:tgtEl>
                                      </p:cBhvr>
                                      <p:to x="100000" y="100000"/>
                                    </p:animScale>
                                    <p:animScale>
                                      <p:cBhvr>
                                        <p:cTn id="35" dur="26">
                                          <p:stCondLst>
                                            <p:cond delay="1642"/>
                                          </p:stCondLst>
                                        </p:cTn>
                                        <p:tgtEl>
                                          <p:spTgt spid="26">
                                            <p:txEl>
                                              <p:pRg st="0" end="0"/>
                                            </p:txEl>
                                          </p:spTgt>
                                        </p:tgtEl>
                                      </p:cBhvr>
                                      <p:to x="100000" y="90000"/>
                                    </p:animScale>
                                    <p:animScale>
                                      <p:cBhvr>
                                        <p:cTn id="36" dur="166" decel="50000">
                                          <p:stCondLst>
                                            <p:cond delay="1668"/>
                                          </p:stCondLst>
                                        </p:cTn>
                                        <p:tgtEl>
                                          <p:spTgt spid="26">
                                            <p:txEl>
                                              <p:pRg st="0" end="0"/>
                                            </p:txEl>
                                          </p:spTgt>
                                        </p:tgtEl>
                                      </p:cBhvr>
                                      <p:to x="100000" y="100000"/>
                                    </p:animScale>
                                    <p:animScale>
                                      <p:cBhvr>
                                        <p:cTn id="37" dur="26">
                                          <p:stCondLst>
                                            <p:cond delay="1808"/>
                                          </p:stCondLst>
                                        </p:cTn>
                                        <p:tgtEl>
                                          <p:spTgt spid="26">
                                            <p:txEl>
                                              <p:pRg st="0" end="0"/>
                                            </p:txEl>
                                          </p:spTgt>
                                        </p:tgtEl>
                                      </p:cBhvr>
                                      <p:to x="100000" y="95000"/>
                                    </p:animScale>
                                    <p:animScale>
                                      <p:cBhvr>
                                        <p:cTn id="38" dur="166" decel="50000">
                                          <p:stCondLst>
                                            <p:cond delay="1834"/>
                                          </p:stCondLst>
                                        </p:cTn>
                                        <p:tgtEl>
                                          <p:spTgt spid="26">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1000"/>
                                        <p:tgtEl>
                                          <p:spTgt spid="27">
                                            <p:txEl>
                                              <p:pRg st="0" end="0"/>
                                            </p:txEl>
                                          </p:spTgt>
                                        </p:tgtEl>
                                      </p:cBhvr>
                                    </p:animEffect>
                                    <p:anim calcmode="lin" valueType="num">
                                      <p:cBhvr>
                                        <p:cTn id="4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4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ppt_x"/>
                                          </p:val>
                                        </p:tav>
                                        <p:tav tm="100000">
                                          <p:val>
                                            <p:strVal val="#ppt_x"/>
                                          </p:val>
                                        </p:tav>
                                      </p:tavLst>
                                    </p:anim>
                                    <p:anim calcmode="lin" valueType="num">
                                      <p:cBhvr additive="base">
                                        <p:cTn id="5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ontents Slide Master">
  <a:themeElements>
    <a:clrScheme name="ALLPPT-607">
      <a:dk1>
        <a:sysClr val="windowText" lastClr="000000"/>
      </a:dk1>
      <a:lt1>
        <a:sysClr val="window" lastClr="FFFFFF"/>
      </a:lt1>
      <a:dk2>
        <a:srgbClr val="44546A"/>
      </a:dk2>
      <a:lt2>
        <a:srgbClr val="E7E6E6"/>
      </a:lt2>
      <a:accent1>
        <a:srgbClr val="02ECEC"/>
      </a:accent1>
      <a:accent2>
        <a:srgbClr val="0AA6ED"/>
      </a:accent2>
      <a:accent3>
        <a:srgbClr val="0085F2"/>
      </a:accent3>
      <a:accent4>
        <a:srgbClr val="125AC4"/>
      </a:accent4>
      <a:accent5>
        <a:srgbClr val="00307E"/>
      </a:accent5>
      <a:accent6>
        <a:srgbClr val="000096"/>
      </a:accent6>
      <a:hlink>
        <a:srgbClr val="FFFFFF"/>
      </a:hlink>
      <a:folHlink>
        <a:srgbClr val="262626"/>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9412</TotalTime>
  <Words>8697</Words>
  <Application>Microsoft Office PowerPoint</Application>
  <PresentationFormat>شاشة عريضة</PresentationFormat>
  <Paragraphs>1177</Paragraphs>
  <Slides>126</Slides>
  <Notes>70</Notes>
  <HiddenSlides>0</HiddenSlides>
  <MMClips>0</MMClips>
  <ScaleCrop>false</ScaleCrop>
  <HeadingPairs>
    <vt:vector size="6" baseType="variant">
      <vt:variant>
        <vt:lpstr>الخطوط المستخدمة</vt:lpstr>
      </vt:variant>
      <vt:variant>
        <vt:i4>16</vt:i4>
      </vt:variant>
      <vt:variant>
        <vt:lpstr>نسق</vt:lpstr>
      </vt:variant>
      <vt:variant>
        <vt:i4>6</vt:i4>
      </vt:variant>
      <vt:variant>
        <vt:lpstr>عناوين الشرائح</vt:lpstr>
      </vt:variant>
      <vt:variant>
        <vt:i4>126</vt:i4>
      </vt:variant>
    </vt:vector>
  </HeadingPairs>
  <TitlesOfParts>
    <vt:vector size="148" baseType="lpstr">
      <vt:lpstr>Adobe Arabic</vt:lpstr>
      <vt:lpstr>Andalus</vt:lpstr>
      <vt:lpstr>Arial</vt:lpstr>
      <vt:lpstr>Cairo</vt:lpstr>
      <vt:lpstr>Calibri</vt:lpstr>
      <vt:lpstr>Calibri Light</vt:lpstr>
      <vt:lpstr>DIN Next LT Arabic</vt:lpstr>
      <vt:lpstr>Expo Arabic Light</vt:lpstr>
      <vt:lpstr>GE Dinar Two</vt:lpstr>
      <vt:lpstr>GE Dinar Two Medium</vt:lpstr>
      <vt:lpstr>Helvetica Light</vt:lpstr>
      <vt:lpstr>Montserrat</vt:lpstr>
      <vt:lpstr>Sakkal Majalla</vt:lpstr>
      <vt:lpstr>Times New Roman</vt:lpstr>
      <vt:lpstr>Wingdings</vt:lpstr>
      <vt:lpstr>Yanone Kaffeesatz thin</vt:lpstr>
      <vt:lpstr>Contents Slide Master</vt:lpstr>
      <vt:lpstr>نيـون - من ادركها بوربوينت</vt:lpstr>
      <vt:lpstr>4_نيـون - من ادركها بوربوينت</vt:lpstr>
      <vt:lpstr>1_Office Theme</vt:lpstr>
      <vt:lpstr>5_Office Theme</vt:lpstr>
      <vt:lpstr>7_Office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hima</dc:creator>
  <cp:lastModifiedBy>Dawlia Training</cp:lastModifiedBy>
  <cp:revision>1429</cp:revision>
  <cp:lastPrinted>2023-07-16T13:31:37Z</cp:lastPrinted>
  <dcterms:created xsi:type="dcterms:W3CDTF">2020-01-20T05:08:25Z</dcterms:created>
  <dcterms:modified xsi:type="dcterms:W3CDTF">2026-08-23T13:12:09Z</dcterms:modified>
</cp:coreProperties>
</file>